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DC86-A9D0-452F-B68B-0DBC494271F8}" type="datetimeFigureOut">
              <a:rPr lang="pt-BR" smtClean="0"/>
              <a:pPr/>
              <a:t>18/06/2009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BF0E-07E4-47CE-8D5D-E4B85D8F8C1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de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projeto de um sistema embarcado consiste basicamente de três fases:</a:t>
            </a:r>
          </a:p>
          <a:p>
            <a:pPr>
              <a:buNone/>
            </a:pPr>
            <a:r>
              <a:rPr lang="pt-BR" dirty="0"/>
              <a:t>- </a:t>
            </a:r>
            <a:r>
              <a:rPr lang="pt-BR" dirty="0" smtClean="0"/>
              <a:t>Análise;</a:t>
            </a:r>
            <a:endParaRPr lang="pt-BR" dirty="0"/>
          </a:p>
          <a:p>
            <a:pPr>
              <a:buNone/>
            </a:pPr>
            <a:r>
              <a:rPr lang="pt-BR" dirty="0"/>
              <a:t>- </a:t>
            </a:r>
            <a:r>
              <a:rPr lang="pt-BR" dirty="0" smtClean="0"/>
              <a:t>Design;</a:t>
            </a:r>
            <a:endParaRPr lang="pt-BR" dirty="0"/>
          </a:p>
          <a:p>
            <a:pPr>
              <a:buNone/>
            </a:pPr>
            <a:r>
              <a:rPr lang="pt-BR" dirty="0"/>
              <a:t>- </a:t>
            </a:r>
            <a:r>
              <a:rPr lang="pt-BR" dirty="0" smtClean="0"/>
              <a:t>Implementação.</a:t>
            </a:r>
            <a:endParaRPr lang="pt-BR" dirty="0"/>
          </a:p>
          <a:p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Prototipação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Técnicas de validação de projetos de hardware seguem </a:t>
            </a:r>
            <a:r>
              <a:rPr lang="pt-BR" dirty="0" smtClean="0"/>
              <a:t>dois </a:t>
            </a:r>
            <a:r>
              <a:rPr lang="pt-BR" dirty="0"/>
              <a:t>caminhos</a:t>
            </a:r>
            <a:r>
              <a:rPr lang="pt-BR" dirty="0" smtClean="0"/>
              <a:t>:</a:t>
            </a:r>
          </a:p>
          <a:p>
            <a:pPr>
              <a:buFontTx/>
              <a:buChar char="-"/>
            </a:pPr>
            <a:r>
              <a:rPr lang="pt-BR" dirty="0" smtClean="0"/>
              <a:t>Verificação Formal;</a:t>
            </a:r>
          </a:p>
          <a:p>
            <a:pPr>
              <a:buFontTx/>
              <a:buChar char="-"/>
            </a:pPr>
            <a:r>
              <a:rPr lang="pt-BR" dirty="0" smtClean="0"/>
              <a:t>Simulação;</a:t>
            </a:r>
          </a:p>
          <a:p>
            <a:r>
              <a:rPr lang="pt-BR" dirty="0"/>
              <a:t>Técnicas de </a:t>
            </a:r>
            <a:r>
              <a:rPr lang="pt-BR" dirty="0" err="1"/>
              <a:t>prototipação</a:t>
            </a:r>
            <a:r>
              <a:rPr lang="pt-BR" dirty="0"/>
              <a:t> rápida </a:t>
            </a:r>
            <a:r>
              <a:rPr lang="pt-BR" dirty="0" smtClean="0"/>
              <a:t>proporcionam </a:t>
            </a:r>
            <a:r>
              <a:rPr lang="pt-BR" dirty="0"/>
              <a:t>um método de validação rápida durante a fase de desenvolvimento de </a:t>
            </a:r>
            <a:r>
              <a:rPr lang="pt-BR" dirty="0" smtClean="0"/>
              <a:t>sistemas</a:t>
            </a:r>
            <a:r>
              <a:rPr lang="pt-BR" smtClean="0"/>
              <a:t>, graças ao FPGA.</a:t>
            </a:r>
            <a:endParaRPr lang="pt-BR" dirty="0"/>
          </a:p>
          <a:p>
            <a:pPr>
              <a:buNone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63</Words>
  <Application>Microsoft Office PowerPoint</Application>
  <PresentationFormat>Apresentação na tela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Metodologia de Projeto</vt:lpstr>
      <vt:lpstr>Prototipação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de Projeto</dc:title>
  <dc:creator>rfp3</dc:creator>
  <cp:lastModifiedBy>rfp3</cp:lastModifiedBy>
  <cp:revision>3</cp:revision>
  <dcterms:created xsi:type="dcterms:W3CDTF">2009-06-18T13:14:14Z</dcterms:created>
  <dcterms:modified xsi:type="dcterms:W3CDTF">2009-06-18T16:52:32Z</dcterms:modified>
</cp:coreProperties>
</file>