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A4D24E-FCB0-4DFB-AEE4-45302A7318DC}" type="datetimeFigureOut">
              <a:rPr lang="pt-BR" smtClean="0"/>
              <a:t>16/6/2009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60087-5B19-4AB0-B049-F480B4E4E35C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60087-5B19-4AB0-B049-F480B4E4E35C}" type="slidenum">
              <a:rPr lang="pt-BR" smtClean="0"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5A71-F1A8-4FEE-A3DF-4793147512F1}" type="datetimeFigureOut">
              <a:rPr lang="pt-BR" smtClean="0"/>
              <a:t>16/6/2009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F743-EB64-481F-9280-1D7C5841C22C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5A71-F1A8-4FEE-A3DF-4793147512F1}" type="datetimeFigureOut">
              <a:rPr lang="pt-BR" smtClean="0"/>
              <a:t>16/6/2009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F743-EB64-481F-9280-1D7C5841C22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5A71-F1A8-4FEE-A3DF-4793147512F1}" type="datetimeFigureOut">
              <a:rPr lang="pt-BR" smtClean="0"/>
              <a:t>16/6/2009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F743-EB64-481F-9280-1D7C5841C22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5A71-F1A8-4FEE-A3DF-4793147512F1}" type="datetimeFigureOut">
              <a:rPr lang="pt-BR" smtClean="0"/>
              <a:t>16/6/2009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F743-EB64-481F-9280-1D7C5841C22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5A71-F1A8-4FEE-A3DF-4793147512F1}" type="datetimeFigureOut">
              <a:rPr lang="pt-BR" smtClean="0"/>
              <a:t>16/6/2009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F743-EB64-481F-9280-1D7C5841C22C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5A71-F1A8-4FEE-A3DF-4793147512F1}" type="datetimeFigureOut">
              <a:rPr lang="pt-BR" smtClean="0"/>
              <a:t>16/6/2009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F743-EB64-481F-9280-1D7C5841C22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5A71-F1A8-4FEE-A3DF-4793147512F1}" type="datetimeFigureOut">
              <a:rPr lang="pt-BR" smtClean="0"/>
              <a:t>16/6/2009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F743-EB64-481F-9280-1D7C5841C22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5A71-F1A8-4FEE-A3DF-4793147512F1}" type="datetimeFigureOut">
              <a:rPr lang="pt-BR" smtClean="0"/>
              <a:t>16/6/2009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F743-EB64-481F-9280-1D7C5841C22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5A71-F1A8-4FEE-A3DF-4793147512F1}" type="datetimeFigureOut">
              <a:rPr lang="pt-BR" smtClean="0"/>
              <a:t>16/6/2009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F743-EB64-481F-9280-1D7C5841C22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5A71-F1A8-4FEE-A3DF-4793147512F1}" type="datetimeFigureOut">
              <a:rPr lang="pt-BR" smtClean="0"/>
              <a:t>16/6/2009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F743-EB64-481F-9280-1D7C5841C22C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5A71-F1A8-4FEE-A3DF-4793147512F1}" type="datetimeFigureOut">
              <a:rPr lang="pt-BR" smtClean="0"/>
              <a:t>16/6/2009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5A3F743-EB64-481F-9280-1D7C5841C22C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6695A71-F1A8-4FEE-A3DF-4793147512F1}" type="datetimeFigureOut">
              <a:rPr lang="pt-BR" smtClean="0"/>
              <a:t>16/6/2009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5A3F743-EB64-481F-9280-1D7C5841C22C}" type="slidenum">
              <a:rPr lang="pt-BR" smtClean="0"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4348" y="1428736"/>
            <a:ext cx="7851648" cy="1828800"/>
          </a:xfrm>
        </p:spPr>
        <p:txBody>
          <a:bodyPr/>
          <a:lstStyle/>
          <a:p>
            <a:r>
              <a:rPr lang="pt-BR" dirty="0" smtClean="0"/>
              <a:t>Sistemas Embarcados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057984"/>
          </a:xfrm>
        </p:spPr>
        <p:txBody>
          <a:bodyPr>
            <a:noAutofit/>
          </a:bodyPr>
          <a:lstStyle/>
          <a:p>
            <a:r>
              <a:rPr lang="pt-BR" sz="1400" dirty="0" smtClean="0"/>
              <a:t>Disciplina: Introdução à Computação</a:t>
            </a:r>
          </a:p>
          <a:p>
            <a:r>
              <a:rPr lang="pt-BR" sz="1400" dirty="0" smtClean="0"/>
              <a:t>Professor: Cléber </a:t>
            </a:r>
            <a:r>
              <a:rPr lang="pt-BR" sz="1400" dirty="0" err="1" smtClean="0"/>
              <a:t>Zanchettin</a:t>
            </a:r>
            <a:endParaRPr lang="pt-BR" sz="1400" dirty="0" smtClean="0"/>
          </a:p>
          <a:p>
            <a:endParaRPr lang="pt-BR" sz="1400" dirty="0" smtClean="0"/>
          </a:p>
          <a:p>
            <a:endParaRPr lang="pt-BR" sz="1400" dirty="0" smtClean="0"/>
          </a:p>
          <a:p>
            <a:endParaRPr lang="pt-BR" sz="1400" dirty="0" smtClean="0"/>
          </a:p>
          <a:p>
            <a:r>
              <a:rPr lang="pt-BR" sz="1400" dirty="0" smtClean="0"/>
              <a:t>Grupo: Arthur Freitas Ramos</a:t>
            </a:r>
          </a:p>
          <a:p>
            <a:r>
              <a:rPr lang="pt-BR" sz="1400" dirty="0" smtClean="0"/>
              <a:t>David Barros </a:t>
            </a:r>
            <a:r>
              <a:rPr lang="pt-BR" sz="1400" dirty="0" err="1" smtClean="0"/>
              <a:t>Hulak</a:t>
            </a:r>
            <a:endParaRPr lang="pt-BR" sz="1400" dirty="0" smtClean="0"/>
          </a:p>
          <a:p>
            <a:r>
              <a:rPr lang="pt-BR" sz="1400" dirty="0" smtClean="0"/>
              <a:t>Felipe Salgueiro Oliveira e Silva</a:t>
            </a:r>
          </a:p>
          <a:p>
            <a:r>
              <a:rPr lang="pt-BR" sz="1400" dirty="0" smtClean="0"/>
              <a:t>Hugo Neiva Melo</a:t>
            </a:r>
          </a:p>
          <a:p>
            <a:r>
              <a:rPr lang="pt-BR" sz="1400" dirty="0" err="1" smtClean="0"/>
              <a:t>Ismar</a:t>
            </a:r>
            <a:r>
              <a:rPr lang="pt-BR" sz="1400" dirty="0" smtClean="0"/>
              <a:t> Pereira Braga Neto</a:t>
            </a:r>
          </a:p>
          <a:p>
            <a:r>
              <a:rPr lang="pt-BR" sz="1400" dirty="0" smtClean="0"/>
              <a:t>Paulo Fernandes Aragão Araújo Júnior</a:t>
            </a:r>
          </a:p>
          <a:p>
            <a:r>
              <a:rPr lang="pt-BR" sz="1400" dirty="0" smtClean="0"/>
              <a:t>Renato Ferreira Porto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428604"/>
            <a:ext cx="1666772" cy="606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Introdução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</TotalTime>
  <Words>41</Words>
  <Application>Microsoft Office PowerPoint</Application>
  <PresentationFormat>Apresentação na tela (4:3)</PresentationFormat>
  <Paragraphs>15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Fluxo</vt:lpstr>
      <vt:lpstr>Sistemas Embarcados</vt:lpstr>
      <vt:lpstr>Introdução</vt:lpstr>
    </vt:vector>
  </TitlesOfParts>
  <Company>UFPE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Renato Ferreira Porto</dc:creator>
  <cp:lastModifiedBy>Renato Ferreira Porto</cp:lastModifiedBy>
  <cp:revision>5</cp:revision>
  <dcterms:created xsi:type="dcterms:W3CDTF">2009-06-16T18:20:18Z</dcterms:created>
  <dcterms:modified xsi:type="dcterms:W3CDTF">2009-06-16T19:05:10Z</dcterms:modified>
</cp:coreProperties>
</file>