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95" r:id="rId3"/>
    <p:sldId id="288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7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4" r:id="rId28"/>
    <p:sldId id="312" r:id="rId29"/>
    <p:sldId id="31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105" d="100"/>
          <a:sy n="105" d="100"/>
        </p:scale>
        <p:origin x="-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</a:t>
            </a:r>
            <a:r>
              <a:rPr lang="en-US" sz="2400" u="sng" dirty="0" smtClean="0">
                <a:solidFill>
                  <a:srgbClr val="0070C0"/>
                </a:solidFill>
              </a:rPr>
              <a:t>rsmbf/gdi/AULA3 - SQL+PL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www.cin.ufpe.br/~rsmbf/gdi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>
                <a:solidFill>
                  <a:schemeClr val="tx1"/>
                </a:solidFill>
              </a:rPr>
              <a:t>\</a:t>
            </a:r>
            <a:r>
              <a:rPr lang="en-US" sz="2000" dirty="0" err="1" smtClean="0">
                <a:solidFill>
                  <a:schemeClr val="tx1"/>
                </a:solidFill>
              </a:rPr>
              <a:t>criacaoTabelas.SQL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povoamentoBD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\</a:t>
            </a:r>
            <a:r>
              <a:rPr lang="en-US" sz="2000" dirty="0" err="1" smtClean="0">
                <a:solidFill>
                  <a:schemeClr val="tx1"/>
                </a:solidFill>
              </a:rPr>
              <a:t>povoamentoBD.SQL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289</TotalTime>
  <Words>716</Words>
  <Application>Microsoft Office PowerPoint</Application>
  <PresentationFormat>Apresentação na tela (4:3)</PresentationFormat>
  <Paragraphs>141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Apresentação do PowerPoint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3</vt:lpstr>
      <vt:lpstr>Exercício 4</vt:lpstr>
      <vt:lpstr>Exercício 5</vt:lpstr>
      <vt:lpstr>Exercício 6</vt:lpstr>
      <vt:lpstr>Exercício 7</vt:lpstr>
      <vt:lpstr>Apresentação do PowerPoint</vt:lpstr>
      <vt:lpstr>Exercício 9</vt:lpstr>
      <vt:lpstr>Exercício 10</vt:lpstr>
      <vt:lpstr>Exercício 11</vt:lpstr>
      <vt:lpstr>Na próxima aula…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Roberto</cp:lastModifiedBy>
  <cp:revision>32</cp:revision>
  <dcterms:created xsi:type="dcterms:W3CDTF">2011-08-24T21:01:58Z</dcterms:created>
  <dcterms:modified xsi:type="dcterms:W3CDTF">2012-04-07T02:54:49Z</dcterms:modified>
</cp:coreProperties>
</file>