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57" r:id="rId2"/>
    <p:sldId id="258" r:id="rId3"/>
    <p:sldId id="265" r:id="rId4"/>
    <p:sldId id="266" r:id="rId5"/>
    <p:sldId id="259" r:id="rId6"/>
    <p:sldId id="262" r:id="rId7"/>
    <p:sldId id="264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elson" initials="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 autoAdjust="0"/>
    <p:restoredTop sz="98696" autoAdjust="0"/>
  </p:normalViewPr>
  <p:slideViewPr>
    <p:cSldViewPr>
      <p:cViewPr>
        <p:scale>
          <a:sx n="100" d="100"/>
          <a:sy n="100" d="100"/>
        </p:scale>
        <p:origin x="-75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9B952-0D2C-44EB-8621-75601D42BC6F}" type="datetimeFigureOut">
              <a:rPr lang="pt-BR" smtClean="0"/>
              <a:pPr/>
              <a:t>20/06/2011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03DC4-1A82-4675-AF16-7094F20A639A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98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r>
              <a:rPr lang="pt-BR" dirty="0"/>
              <a:t>Clique </a:t>
            </a:r>
            <a:r>
              <a:rPr lang="pt-BR" dirty="0" smtClean="0"/>
              <a:t>para </a:t>
            </a:r>
            <a:r>
              <a:rPr lang="pt-BR" dirty="0"/>
              <a:t>editar o estilo do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538" y="188913"/>
            <a:ext cx="7283450" cy="739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7238" y="1071546"/>
            <a:ext cx="7918450" cy="5253055"/>
          </a:xfrm>
        </p:spPr>
        <p:txBody>
          <a:bodyPr/>
          <a:lstStyle>
            <a:lvl2pPr>
              <a:buClr>
                <a:srgbClr val="000000"/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buClrTx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buClrTx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buClr>
                <a:schemeClr val="bg1">
                  <a:lumMod val="50000"/>
                </a:schemeClr>
              </a:buCl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buClr>
                <a:schemeClr val="bg1">
                  <a:lumMod val="50000"/>
                </a:schemeClr>
              </a:buCl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09825"/>
            <a:ext cx="7772400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pt-BR" sz="4000" dirty="0" err="1" smtClean="0"/>
              <a:t>SysPark</a:t>
            </a: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BR" sz="4000" dirty="0" smtClean="0"/>
              <a:t>  Arthur </a:t>
            </a:r>
            <a:r>
              <a:rPr lang="pt-BR" sz="4000" dirty="0" err="1" smtClean="0"/>
              <a:t>Cireno</a:t>
            </a:r>
            <a:r>
              <a:rPr lang="pt-BR" sz="4000" dirty="0" smtClean="0"/>
              <a:t> Rizzo (acr2)</a:t>
            </a:r>
            <a:br>
              <a:rPr lang="pt-BR" sz="4000" dirty="0" smtClean="0"/>
            </a:br>
            <a:r>
              <a:rPr lang="pt-BR" sz="4000" dirty="0" smtClean="0"/>
              <a:t>Rubem </a:t>
            </a:r>
            <a:r>
              <a:rPr lang="pt-BR" sz="4000" dirty="0" err="1" smtClean="0"/>
              <a:t>Salzano</a:t>
            </a:r>
            <a:r>
              <a:rPr lang="pt-BR" sz="4000" dirty="0" smtClean="0"/>
              <a:t> Neto (rsn3)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Objetivo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dirty="0" smtClean="0"/>
              <a:t>Prover um sistema computacional que armazene os dados cadastrais dos clientes de um edifício garagem;</a:t>
            </a:r>
          </a:p>
          <a:p>
            <a:endParaRPr lang="pt-BR" dirty="0" smtClean="0"/>
          </a:p>
          <a:p>
            <a:r>
              <a:rPr lang="pt-BR" dirty="0" smtClean="0"/>
              <a:t>A aplicação deve ser capaz de dizer quais desses clientes são mensalistas e quais estão dentro do estacionamento em tempo real. </a:t>
            </a:r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marL="457200" lvl="1" indent="0">
              <a:buNone/>
            </a:pPr>
            <a:endParaRPr lang="pt-BR" dirty="0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Cenário de uso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268760"/>
            <a:ext cx="1929954" cy="1435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048462"/>
            <a:ext cx="1656184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145" y="4149080"/>
            <a:ext cx="2496985" cy="20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eta para a direita 6"/>
          <p:cNvSpPr/>
          <p:nvPr/>
        </p:nvSpPr>
        <p:spPr>
          <a:xfrm>
            <a:off x="3851920" y="1700808"/>
            <a:ext cx="1440160" cy="432048"/>
          </a:xfrm>
          <a:prstGeom prst="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346013"/>
            <a:ext cx="540686" cy="504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060848"/>
            <a:ext cx="549518" cy="549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1456" y="4869160"/>
            <a:ext cx="828092" cy="828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310" y="4113634"/>
            <a:ext cx="1110630" cy="666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33333E-6 L 0.17795 0.25232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89" y="1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Serviços Utilizados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Externos:</a:t>
            </a:r>
          </a:p>
          <a:p>
            <a:pPr lvl="1"/>
            <a:r>
              <a:rPr lang="pt-BR" dirty="0" smtClean="0"/>
              <a:t>Consultar Endereço por CEP</a:t>
            </a:r>
          </a:p>
          <a:p>
            <a:pPr lvl="1"/>
            <a:r>
              <a:rPr lang="pt-BR" dirty="0" smtClean="0"/>
              <a:t>Validar CPF</a:t>
            </a:r>
          </a:p>
          <a:p>
            <a:pPr lvl="1"/>
            <a:r>
              <a:rPr lang="pt-BR" dirty="0" smtClean="0"/>
              <a:t>Validar CNPJ</a:t>
            </a:r>
          </a:p>
          <a:p>
            <a:pPr lvl="1"/>
            <a:r>
              <a:rPr lang="pt-BR" dirty="0" smtClean="0"/>
              <a:t>Validar </a:t>
            </a:r>
            <a:r>
              <a:rPr lang="pt-BR" dirty="0" err="1" smtClean="0"/>
              <a:t>Email</a:t>
            </a:r>
            <a:endParaRPr lang="pt-BR" dirty="0" smtClean="0"/>
          </a:p>
          <a:p>
            <a:r>
              <a:rPr lang="pt-BR" dirty="0" smtClean="0"/>
              <a:t>Internos:</a:t>
            </a:r>
          </a:p>
          <a:p>
            <a:pPr lvl="1"/>
            <a:r>
              <a:rPr lang="pt-BR" dirty="0" smtClean="0"/>
              <a:t>Cadastrar Cliente</a:t>
            </a:r>
          </a:p>
          <a:p>
            <a:pPr lvl="1"/>
            <a:r>
              <a:rPr lang="pt-BR" dirty="0" smtClean="0"/>
              <a:t>Consultar Cliente</a:t>
            </a:r>
          </a:p>
          <a:p>
            <a:pPr lvl="1"/>
            <a:r>
              <a:rPr lang="pt-BR" dirty="0" smtClean="0"/>
              <a:t>Manter Relacionamento Mensalista</a:t>
            </a:r>
          </a:p>
          <a:p>
            <a:pPr lvl="1"/>
            <a:r>
              <a:rPr lang="pt-BR" dirty="0" smtClean="0"/>
              <a:t>Manter Movimentação do Cliente</a:t>
            </a:r>
          </a:p>
        </p:txBody>
      </p:sp>
    </p:spTree>
    <p:extLst>
      <p:ext uri="{BB962C8B-B14F-4D97-AF65-F5344CB8AC3E}">
        <p14:creationId xmlns:p14="http://schemas.microsoft.com/office/powerpoint/2010/main" val="26521450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Arquitetura </a:t>
            </a:r>
            <a:endParaRPr lang="pt-BR" dirty="0"/>
          </a:p>
        </p:txBody>
      </p:sp>
      <p:sp>
        <p:nvSpPr>
          <p:cNvPr id="3" name="Elipse 2"/>
          <p:cNvSpPr/>
          <p:nvPr/>
        </p:nvSpPr>
        <p:spPr>
          <a:xfrm>
            <a:off x="1079612" y="2276872"/>
            <a:ext cx="1512168" cy="648072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1292052" y="2462408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rgbClr val="000000"/>
                </a:solidFill>
              </a:rPr>
              <a:t>Validar CPF</a:t>
            </a:r>
            <a:endParaRPr lang="pt-BR" sz="1200" dirty="0"/>
          </a:p>
        </p:txBody>
      </p:sp>
      <p:sp>
        <p:nvSpPr>
          <p:cNvPr id="22" name="Elipse 21"/>
          <p:cNvSpPr/>
          <p:nvPr/>
        </p:nvSpPr>
        <p:spPr>
          <a:xfrm>
            <a:off x="5148064" y="5174298"/>
            <a:ext cx="151216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923628" y="5193463"/>
            <a:ext cx="2165387" cy="648072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/>
          <p:cNvSpPr/>
          <p:nvPr/>
        </p:nvSpPr>
        <p:spPr>
          <a:xfrm>
            <a:off x="1079612" y="1484784"/>
            <a:ext cx="151216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CaixaDeTexto 25"/>
          <p:cNvSpPr txBox="1"/>
          <p:nvPr/>
        </p:nvSpPr>
        <p:spPr>
          <a:xfrm>
            <a:off x="1151620" y="1670320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rgbClr val="000000"/>
                </a:solidFill>
              </a:rPr>
              <a:t>Cadastrar Cliente</a:t>
            </a:r>
            <a:endParaRPr lang="pt-BR" sz="1200" dirty="0">
              <a:solidFill>
                <a:srgbClr val="000000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1016193" y="5365863"/>
            <a:ext cx="2952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rgbClr val="000000"/>
                </a:solidFill>
              </a:rPr>
              <a:t>Consultar Endereço por CEP</a:t>
            </a:r>
            <a:endParaRPr lang="pt-BR" sz="1200" dirty="0"/>
          </a:p>
        </p:txBody>
      </p:sp>
      <p:sp>
        <p:nvSpPr>
          <p:cNvPr id="28" name="CaixaDeTexto 27"/>
          <p:cNvSpPr txBox="1"/>
          <p:nvPr/>
        </p:nvSpPr>
        <p:spPr>
          <a:xfrm>
            <a:off x="5181575" y="5359834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rgbClr val="000000"/>
                </a:solidFill>
              </a:rPr>
              <a:t>Consultar Cliente</a:t>
            </a:r>
            <a:endParaRPr lang="pt-BR" sz="1200" dirty="0"/>
          </a:p>
        </p:txBody>
      </p:sp>
      <p:sp>
        <p:nvSpPr>
          <p:cNvPr id="29" name="Elipse 28"/>
          <p:cNvSpPr/>
          <p:nvPr/>
        </p:nvSpPr>
        <p:spPr>
          <a:xfrm>
            <a:off x="7092280" y="3931112"/>
            <a:ext cx="187220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CaixaDeTexto 29"/>
          <p:cNvSpPr txBox="1"/>
          <p:nvPr/>
        </p:nvSpPr>
        <p:spPr>
          <a:xfrm>
            <a:off x="7244680" y="4024315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rgbClr val="000000"/>
                </a:solidFill>
              </a:rPr>
              <a:t>Manter Movimentação Cliente</a:t>
            </a:r>
            <a:endParaRPr lang="pt-BR" sz="1200" dirty="0"/>
          </a:p>
        </p:txBody>
      </p:sp>
      <p:sp>
        <p:nvSpPr>
          <p:cNvPr id="31" name="Elipse 30"/>
          <p:cNvSpPr/>
          <p:nvPr/>
        </p:nvSpPr>
        <p:spPr>
          <a:xfrm>
            <a:off x="7092280" y="3110754"/>
            <a:ext cx="194421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7244680" y="3203957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rgbClr val="000000"/>
                </a:solidFill>
              </a:rPr>
              <a:t>Manter Relacionamento Mensalista</a:t>
            </a:r>
            <a:endParaRPr lang="pt-BR" sz="1200" dirty="0">
              <a:solidFill>
                <a:srgbClr val="000000"/>
              </a:solidFill>
            </a:endParaRPr>
          </a:p>
        </p:txBody>
      </p:sp>
      <p:sp>
        <p:nvSpPr>
          <p:cNvPr id="21" name="Seta para a direita 20"/>
          <p:cNvSpPr/>
          <p:nvPr/>
        </p:nvSpPr>
        <p:spPr>
          <a:xfrm rot="18152377">
            <a:off x="5847583" y="4246104"/>
            <a:ext cx="1497932" cy="2203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Seta para a direita 33"/>
          <p:cNvSpPr/>
          <p:nvPr/>
        </p:nvSpPr>
        <p:spPr>
          <a:xfrm rot="18152377">
            <a:off x="6643753" y="4906469"/>
            <a:ext cx="897055" cy="2046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5" name="Conector reto 34"/>
          <p:cNvCxnSpPr/>
          <p:nvPr/>
        </p:nvCxnSpPr>
        <p:spPr>
          <a:xfrm>
            <a:off x="3089015" y="1411075"/>
            <a:ext cx="0" cy="33070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eta para a direita 35"/>
          <p:cNvSpPr/>
          <p:nvPr/>
        </p:nvSpPr>
        <p:spPr>
          <a:xfrm>
            <a:off x="3275856" y="3267723"/>
            <a:ext cx="576064" cy="2934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CaixaDeTexto 36"/>
          <p:cNvSpPr txBox="1"/>
          <p:nvPr/>
        </p:nvSpPr>
        <p:spPr>
          <a:xfrm>
            <a:off x="3995936" y="3203957"/>
            <a:ext cx="1908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</a:rPr>
              <a:t>Dados (BPEL)</a:t>
            </a:r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7335307" y="5008797"/>
            <a:ext cx="1458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0000"/>
                </a:solidFill>
              </a:rPr>
              <a:t>Negócio</a:t>
            </a:r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1030443" y="3064587"/>
            <a:ext cx="1512168" cy="648072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CaixaDeTexto 32"/>
          <p:cNvSpPr txBox="1"/>
          <p:nvPr/>
        </p:nvSpPr>
        <p:spPr>
          <a:xfrm>
            <a:off x="1268829" y="3250123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rgbClr val="000000"/>
                </a:solidFill>
              </a:rPr>
              <a:t>Validar </a:t>
            </a:r>
            <a:r>
              <a:rPr lang="pt-BR" sz="1200" dirty="0" err="1" smtClean="0">
                <a:solidFill>
                  <a:srgbClr val="000000"/>
                </a:solidFill>
              </a:rPr>
              <a:t>Email</a:t>
            </a:r>
            <a:endParaRPr lang="pt-BR" sz="1200" dirty="0"/>
          </a:p>
        </p:txBody>
      </p:sp>
      <p:sp>
        <p:nvSpPr>
          <p:cNvPr id="39" name="Elipse 38"/>
          <p:cNvSpPr/>
          <p:nvPr/>
        </p:nvSpPr>
        <p:spPr>
          <a:xfrm>
            <a:off x="1077504" y="3907850"/>
            <a:ext cx="1512168" cy="648072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CaixaDeTexto 39"/>
          <p:cNvSpPr txBox="1"/>
          <p:nvPr/>
        </p:nvSpPr>
        <p:spPr>
          <a:xfrm>
            <a:off x="1256656" y="4064989"/>
            <a:ext cx="2232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>
                <a:solidFill>
                  <a:srgbClr val="000000"/>
                </a:solidFill>
              </a:rPr>
              <a:t>Validar CNPJ</a:t>
            </a:r>
            <a:endParaRPr lang="pt-BR" sz="12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4" grpId="0" animBg="1"/>
      <p:bldP spid="36" grpId="0" animBg="1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Implementação (BPEL)</a:t>
            </a:r>
            <a:endParaRPr lang="pt-BR" dirty="0"/>
          </a:p>
        </p:txBody>
      </p:sp>
      <p:pic>
        <p:nvPicPr>
          <p:cNvPr id="1026" name="Picture 2" descr="C:\Users\rsn3\Desktop\BP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984" y="1124744"/>
            <a:ext cx="4099380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Avaliação</a:t>
            </a:r>
            <a:endParaRPr lang="pt-BR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q"/>
            </a:pPr>
            <a:r>
              <a:rPr lang="pt-BR" dirty="0" smtClean="0"/>
              <a:t>Vantagens</a:t>
            </a:r>
          </a:p>
          <a:p>
            <a:pPr lvl="2">
              <a:buFont typeface="Wingdings" pitchFamily="2" charset="2"/>
              <a:buChar char="q"/>
            </a:pPr>
            <a:r>
              <a:rPr lang="pt-BR" dirty="0" smtClean="0"/>
              <a:t>Aplicação orientada a serviço</a:t>
            </a:r>
          </a:p>
          <a:p>
            <a:pPr lvl="1">
              <a:buFont typeface="Wingdings" pitchFamily="2" charset="2"/>
              <a:buChar char="q"/>
            </a:pPr>
            <a:r>
              <a:rPr lang="pt-BR" dirty="0" smtClean="0"/>
              <a:t>Desvantagens</a:t>
            </a:r>
          </a:p>
          <a:p>
            <a:pPr lvl="2">
              <a:buFont typeface="Wingdings" pitchFamily="2" charset="2"/>
              <a:buChar char="q"/>
            </a:pPr>
            <a:r>
              <a:rPr lang="pt-BR" dirty="0" smtClean="0"/>
              <a:t>Muitas funcionalidades a serem ainda implementadas</a:t>
            </a:r>
            <a:endParaRPr lang="pt-BR" dirty="0"/>
          </a:p>
          <a:p>
            <a:pPr lvl="1">
              <a:buFont typeface="Wingdings" pitchFamily="2" charset="2"/>
              <a:buChar char="q"/>
            </a:pPr>
            <a:r>
              <a:rPr lang="pt-BR" dirty="0" smtClean="0"/>
              <a:t>Dificuldades</a:t>
            </a:r>
          </a:p>
          <a:p>
            <a:pPr lvl="2">
              <a:buFont typeface="Wingdings" pitchFamily="2" charset="2"/>
              <a:buChar char="q"/>
            </a:pPr>
            <a:r>
              <a:rPr lang="pt-BR" dirty="0" smtClean="0"/>
              <a:t>Encontrar serviços disponíveis e que funcionem de forma adequada</a:t>
            </a:r>
            <a:endParaRPr lang="pt-BR" dirty="0"/>
          </a:p>
          <a:p>
            <a:pPr lvl="1">
              <a:buFont typeface="Wingdings" pitchFamily="2" charset="2"/>
              <a:buChar char="q"/>
            </a:pPr>
            <a:r>
              <a:rPr lang="pt-BR" dirty="0"/>
              <a:t>Sugestões para trabalhos </a:t>
            </a:r>
            <a:r>
              <a:rPr lang="pt-BR" dirty="0" smtClean="0"/>
              <a:t>futuros</a:t>
            </a:r>
          </a:p>
          <a:p>
            <a:pPr lvl="2">
              <a:buFont typeface="Wingdings" pitchFamily="2" charset="2"/>
              <a:buChar char="q"/>
            </a:pPr>
            <a:r>
              <a:rPr lang="pt-BR" dirty="0" smtClean="0"/>
              <a:t>Verificação de </a:t>
            </a:r>
            <a:r>
              <a:rPr lang="pt-BR" smtClean="0"/>
              <a:t>vagas disponíveis, </a:t>
            </a:r>
            <a:r>
              <a:rPr lang="pt-BR" dirty="0" smtClean="0"/>
              <a:t>cobrança de mensalidade e etc...</a:t>
            </a:r>
            <a:endParaRPr lang="pt-BR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Office Them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15348</TotalTime>
  <Words>138</Words>
  <Application>Microsoft Office PowerPoint</Application>
  <PresentationFormat>Apresentação na tela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Office Theme</vt:lpstr>
      <vt:lpstr>SysPark   Arthur Cireno Rizzo (acr2) Rubem Salzano Neto (rsn3)</vt:lpstr>
      <vt:lpstr>Objetivo</vt:lpstr>
      <vt:lpstr>Cenário de uso</vt:lpstr>
      <vt:lpstr>Serviços Utilizados</vt:lpstr>
      <vt:lpstr>Arquitetura </vt:lpstr>
      <vt:lpstr>Implementação (BPEL)</vt:lpstr>
      <vt:lpstr>Avaliação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 xp</dc:creator>
  <cp:lastModifiedBy>Rubem Salzano Neto</cp:lastModifiedBy>
  <cp:revision>1839</cp:revision>
  <dcterms:created xsi:type="dcterms:W3CDTF">2009-04-16T13:33:18Z</dcterms:created>
  <dcterms:modified xsi:type="dcterms:W3CDTF">2011-06-21T03:11:22Z</dcterms:modified>
</cp:coreProperties>
</file>