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6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6" r:id="rId13"/>
    <p:sldId id="277" r:id="rId14"/>
    <p:sldId id="279" r:id="rId15"/>
    <p:sldId id="284" r:id="rId16"/>
    <p:sldId id="282" r:id="rId17"/>
    <p:sldId id="281" r:id="rId18"/>
    <p:sldId id="283" r:id="rId19"/>
    <p:sldId id="287" r:id="rId20"/>
    <p:sldId id="288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3" autoAdjust="0"/>
    <p:restoredTop sz="94660"/>
  </p:normalViewPr>
  <p:slideViewPr>
    <p:cSldViewPr>
      <p:cViewPr varScale="1">
        <p:scale>
          <a:sx n="88" d="100"/>
          <a:sy n="88" d="100"/>
        </p:scale>
        <p:origin x="-10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789263A0-995A-47AA-B77B-30D4372239EB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18FC0E-D1EF-45FE-8BD9-D7FAD3628BAE}" type="slidenum">
              <a:rPr lang="en-GB"/>
              <a:pPr/>
              <a:t>1</a:t>
            </a:fld>
            <a:endParaRPr lang="en-GB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10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11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12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13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14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15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16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17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18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19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2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20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3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4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5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6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7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8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6ECBF0-84A1-4620-8E22-5DD76F89E23F}" type="slidenum">
              <a:rPr lang="en-GB"/>
              <a:pPr/>
              <a:t>9</a:t>
            </a:fld>
            <a:endParaRPr lang="en-GB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5A288E-3E16-459D-BB96-F32029B7D2D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989247-72D5-4775-B726-E2B86E3CAEA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228699-6A27-4C61-B908-9525529B192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85E53C-C414-4DBA-AE62-DDC7DD5682C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EA9098-8DD7-4A8D-9BC8-34A209AA1C71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C3B873-1D74-48CF-81DB-364A21C61F6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EB9966-C9E5-4FFD-A196-3C5F5D156B83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7712A4-71D3-4C10-9EC0-E306F708F1A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DFB7C8-2F9A-4806-8B80-B2C238371B5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338D3C-D5DB-4BC1-A778-E58763788F84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61AE8A-E785-4426-A6E3-7A536C5D49CA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40EB72C-535C-4B2A-8A62-687C487226CA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14375" y="2286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Segundo Release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ts val="8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Arial" charset="0"/>
              </a:rPr>
              <a:t>Rodolfo V C L de Andrade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Cenário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Futuro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215074" y="4214818"/>
            <a:ext cx="8794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000000"/>
                </a:solidFill>
              </a:rPr>
              <a:t>TalkPC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68636" y="2571749"/>
            <a:ext cx="9064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000000"/>
                </a:solidFill>
              </a:rPr>
              <a:t>TalkTV</a:t>
            </a: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4" y="3714749"/>
            <a:ext cx="1285875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1" y="3000374"/>
            <a:ext cx="714375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4" y="3000374"/>
            <a:ext cx="642937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22" name="AutoShape 14"/>
          <p:cNvCxnSpPr>
            <a:cxnSpLocks noChangeShapeType="1"/>
          </p:cNvCxnSpPr>
          <p:nvPr/>
        </p:nvCxnSpPr>
        <p:spPr bwMode="auto">
          <a:xfrm>
            <a:off x="4429124" y="3286124"/>
            <a:ext cx="1714500" cy="500062"/>
          </a:xfrm>
          <a:prstGeom prst="straightConnector1">
            <a:avLst/>
          </a:prstGeom>
          <a:noFill/>
          <a:ln w="25560">
            <a:solidFill>
              <a:srgbClr val="00CC98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3" name="Line 15"/>
          <p:cNvSpPr>
            <a:spLocks noChangeShapeType="1"/>
          </p:cNvSpPr>
          <p:nvPr/>
        </p:nvSpPr>
        <p:spPr bwMode="auto">
          <a:xfrm flipH="1">
            <a:off x="3997324" y="3584574"/>
            <a:ext cx="4762" cy="131762"/>
          </a:xfrm>
          <a:prstGeom prst="line">
            <a:avLst/>
          </a:prstGeom>
          <a:noFill/>
          <a:ln w="19050">
            <a:solidFill>
              <a:srgbClr val="00CC9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933949" y="2857499"/>
            <a:ext cx="11318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29124" y="3857628"/>
            <a:ext cx="16271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Áudio</a:t>
            </a:r>
            <a:r>
              <a:rPr lang="en-GB" sz="2000" dirty="0">
                <a:solidFill>
                  <a:srgbClr val="000000"/>
                </a:solidFill>
              </a:rPr>
              <a:t> e </a:t>
            </a:r>
            <a:r>
              <a:rPr lang="en-GB" sz="2000" dirty="0" err="1">
                <a:solidFill>
                  <a:srgbClr val="000000"/>
                </a:solidFill>
              </a:rPr>
              <a:t>vídeo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26" name="Imagem 25" descr="lapto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143636" y="3214686"/>
            <a:ext cx="1000132" cy="1000132"/>
          </a:xfrm>
          <a:prstGeom prst="rect">
            <a:avLst/>
          </a:prstGeom>
        </p:spPr>
      </p:pic>
      <p:grpSp>
        <p:nvGrpSpPr>
          <p:cNvPr id="27" name="Group 8"/>
          <p:cNvGrpSpPr>
            <a:grpSpLocks/>
          </p:cNvGrpSpPr>
          <p:nvPr/>
        </p:nvGrpSpPr>
        <p:grpSpPr bwMode="auto">
          <a:xfrm rot="20440922">
            <a:off x="6393542" y="3457405"/>
            <a:ext cx="214569" cy="251697"/>
            <a:chOff x="180" y="1845"/>
            <a:chExt cx="1484" cy="1436"/>
          </a:xfrm>
        </p:grpSpPr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3857628"/>
            <a:ext cx="28575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TalkTV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71472" y="192880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Dispositivo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ligado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à TV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Utiliza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a Internet –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Ligação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Gratuita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Interação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TV-TV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ou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PC-TV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Operado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via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controle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remoto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É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possível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assistir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TV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enquanto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chamada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acontece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248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0" descr="t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71810"/>
            <a:ext cx="2278626" cy="186141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643182"/>
            <a:ext cx="1155722" cy="31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857496"/>
            <a:ext cx="3463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aixaDeTexto 25"/>
          <p:cNvSpPr txBox="1"/>
          <p:nvPr/>
        </p:nvSpPr>
        <p:spPr>
          <a:xfrm>
            <a:off x="6072198" y="2357430"/>
            <a:ext cx="785818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tx1"/>
                </a:solidFill>
              </a:rPr>
              <a:t>TalkTV</a:t>
            </a:r>
            <a:endParaRPr lang="pt-BR" sz="1400" dirty="0">
              <a:solidFill>
                <a:schemeClr val="tx1"/>
              </a:solidFill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rot="16200000" flipH="1">
            <a:off x="6632018" y="3012055"/>
            <a:ext cx="237683" cy="7143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4" name="Picture 10" descr="C:\Users\Rodolfo\AppData\Local\Microsoft\Windows\Temporary Internet Files\Content.IE5\1JTE1D8S\MCj0432567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5400" y="2000240"/>
            <a:ext cx="1128600" cy="1128600"/>
          </a:xfrm>
          <a:prstGeom prst="rect">
            <a:avLst/>
          </a:prstGeom>
          <a:noFill/>
        </p:spPr>
      </p:pic>
      <p:cxnSp>
        <p:nvCxnSpPr>
          <p:cNvPr id="47" name="Conector de seta reta 46"/>
          <p:cNvCxnSpPr/>
          <p:nvPr/>
        </p:nvCxnSpPr>
        <p:spPr bwMode="auto">
          <a:xfrm rot="10800000" flipV="1">
            <a:off x="7143768" y="2428868"/>
            <a:ext cx="1143008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9" name="CaixaDeTexto 48"/>
          <p:cNvSpPr txBox="1"/>
          <p:nvPr/>
        </p:nvSpPr>
        <p:spPr>
          <a:xfrm>
            <a:off x="7000892" y="2143116"/>
            <a:ext cx="135732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Sinal Wireless</a:t>
            </a:r>
            <a:endParaRPr lang="pt-B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TalkPC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71472" y="192880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Software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gratuito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Utiliza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a Internet –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Ligação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Gratuita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Interação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PC-PC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ou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PC-TV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2500330" cy="10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 descr="Screensh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785926"/>
            <a:ext cx="2286000" cy="3514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Clientes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Clientes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potenciais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Clientes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são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domésticos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Milhões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pessoas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espalhadas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pelo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mundo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Divididos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2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perfis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Clientes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44" y="2000240"/>
          <a:ext cx="871543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5"/>
                <a:gridCol w="2905145"/>
                <a:gridCol w="290514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Características dos usuários por perfil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Perfil 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Perfil 2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Produto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TalkPC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TalkTV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TalkTV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Relacionamento com tecnologia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Pessoas que gostam de tecnologia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Pessoas leigas, resistentes à</a:t>
                      </a:r>
                      <a:r>
                        <a:rPr lang="pt-BR" baseline="0" dirty="0" smtClean="0"/>
                        <a:t> tecnologia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Demonstração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Processo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Início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brainstormings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sobre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idéia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Funcionalidades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Diferenciais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charset="0"/>
              </a:rPr>
              <a:t>competitivos</a:t>
            </a: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Co-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Desenvolvimento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Hardware-Software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Documentação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Teste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usabilidade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com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potenciais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Imagem 4" descr="brainstormi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643050"/>
            <a:ext cx="1553084" cy="1593320"/>
          </a:xfrm>
          <a:prstGeom prst="rect">
            <a:avLst/>
          </a:prstGeom>
        </p:spPr>
      </p:pic>
      <p:pic>
        <p:nvPicPr>
          <p:cNvPr id="5123" name="Picture 3" descr="C:\Users\Rodolfo\AppData\Local\Microsoft\Windows\Temporary Internet Files\Content.IE5\1JTE1D8S\MCj020001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857628"/>
            <a:ext cx="208024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Equipe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Desenvolvimento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Imagem 4" descr="HPIM1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683687" cy="2000264"/>
          </a:xfrm>
          <a:prstGeom prst="rect">
            <a:avLst/>
          </a:prstGeom>
        </p:spPr>
      </p:pic>
      <p:pic>
        <p:nvPicPr>
          <p:cNvPr id="6" name="Imagem 5" descr="HPIM1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948047" y="2052557"/>
            <a:ext cx="2655080" cy="1978942"/>
          </a:xfrm>
          <a:prstGeom prst="rect">
            <a:avLst/>
          </a:prstGeom>
        </p:spPr>
      </p:pic>
      <p:pic>
        <p:nvPicPr>
          <p:cNvPr id="7" name="Imagem 6" descr="HPIM18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714488"/>
            <a:ext cx="2875379" cy="2143140"/>
          </a:xfrm>
          <a:prstGeom prst="rect">
            <a:avLst/>
          </a:prstGeom>
        </p:spPr>
      </p:pic>
      <p:pic>
        <p:nvPicPr>
          <p:cNvPr id="8" name="Imagem 7" descr="HPIM18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071942"/>
            <a:ext cx="2559234" cy="1907504"/>
          </a:xfrm>
          <a:prstGeom prst="rect">
            <a:avLst/>
          </a:prstGeom>
        </p:spPr>
      </p:pic>
      <p:pic>
        <p:nvPicPr>
          <p:cNvPr id="11" name="Imagem 10" descr="HPIM19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036890"/>
            <a:ext cx="2500330" cy="186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Trabalhos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Futuros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Tornar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o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TalkTV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o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TalkPC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soluções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comerciais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Busca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investidores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parceiros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Editais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públicos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Competições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plano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negócios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Fazer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TalkTV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TalkPC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interagirem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com:</a:t>
            </a:r>
          </a:p>
          <a:p>
            <a:pPr marL="798513" lvl="1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Telefonia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celular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 algn="just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Telefonia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fixa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9" name="Picture 3" descr="C:\Users\Rodolfo\AppData\Local\Microsoft\Windows\Temporary Internet Files\Content.IE5\AJD05JZI\MCj043163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6" y="2357430"/>
            <a:ext cx="2214578" cy="22145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714884"/>
            <a:ext cx="2428878" cy="14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Agradecimentos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Nossos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pais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Professores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consultores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Pessoal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Oficina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Professor André Santos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Pessoal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limpeza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  <a:latin typeface="Arial" charset="0"/>
              </a:rPr>
              <a:t>Agenda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empresa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Contexto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Nossa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proposta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Produtos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Clientes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Demonstração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Equipe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processo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Trabalhos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futuros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42910" y="1142984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André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Feitoza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Mendonça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Artur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Aquino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Breno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Araújo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do Vale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Bruno Silva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Eduardo Franklin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Nelson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Azoubel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Pablo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Carvalho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Rodolfo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Vasconcelos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Rodrigo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Emanoel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Wagner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Rolim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empresa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Desenvolvedora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soluções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comunicação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usuários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domésticos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Valores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Simplicidade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Paixão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pelo</a:t>
            </a: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desafio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Inovação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  <a:p>
            <a:pPr marL="798513" lvl="1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charset="0"/>
              </a:rPr>
              <a:t>Ousadia</a:t>
            </a:r>
            <a:endParaRPr lang="en-GB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Imagine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esta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situação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. . .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488" y="1857364"/>
            <a:ext cx="500066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Como eles podem se comunicar?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Cenário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Atual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4286248" y="2000240"/>
            <a:ext cx="128330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Telefone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9459" name="Picture 3" descr="C:\Users\Rodolfo\AppData\Local\Microsoft\Windows\Temporary Internet Files\Content.IE5\1JTE1D8S\MPj0422871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643182"/>
            <a:ext cx="1657561" cy="1685544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857488" y="4786322"/>
            <a:ext cx="171451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Prós: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Fácil de usar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86314" y="4786322"/>
            <a:ext cx="228601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Contras: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Custa caro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Uso individual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Imagem?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C:\Users\Rodolfo\AppData\Local\Microsoft\Windows\Temporary Internet Files\Content.IE5\43XDBJTP\MCj0432537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857364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Cenário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Atual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643306" y="2000240"/>
            <a:ext cx="22541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tx1"/>
                </a:solidFill>
              </a:rPr>
              <a:t>Msn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Skype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etc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57488" y="4786322"/>
            <a:ext cx="171451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Prós: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- </a:t>
            </a:r>
            <a:r>
              <a:rPr lang="pt-BR" sz="1800" dirty="0" smtClean="0">
                <a:solidFill>
                  <a:schemeClr val="tx1"/>
                </a:solidFill>
              </a:rPr>
              <a:t>Não se paga por minuto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6314" y="4786322"/>
            <a:ext cx="228601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Contras: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Dependência do computador</a:t>
            </a:r>
            <a:endParaRPr lang="pt-BR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Uso individual</a:t>
            </a:r>
          </a:p>
        </p:txBody>
      </p:sp>
      <p:pic>
        <p:nvPicPr>
          <p:cNvPr id="17" name="Imagem 16" descr="ms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643182"/>
            <a:ext cx="870547" cy="857256"/>
          </a:xfrm>
          <a:prstGeom prst="rect">
            <a:avLst/>
          </a:prstGeom>
        </p:spPr>
      </p:pic>
      <p:pic>
        <p:nvPicPr>
          <p:cNvPr id="18" name="Imagem 17" descr="skyp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2643182"/>
            <a:ext cx="1627447" cy="857256"/>
          </a:xfrm>
          <a:prstGeom prst="rect">
            <a:avLst/>
          </a:prstGeom>
        </p:spPr>
      </p:pic>
      <p:pic>
        <p:nvPicPr>
          <p:cNvPr id="19" name="Imagem 18" descr="computad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2" y="3357562"/>
            <a:ext cx="1928826" cy="1273658"/>
          </a:xfrm>
          <a:prstGeom prst="rect">
            <a:avLst/>
          </a:prstGeom>
        </p:spPr>
      </p:pic>
      <p:pic>
        <p:nvPicPr>
          <p:cNvPr id="19460" name="Picture 4" descr="C:\Users\Rodolfo\AppData\Local\Microsoft\Windows\Temporary Internet Files\Content.IE5\43XDBJTP\MCj0432537000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1928802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telefone VOI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643182"/>
            <a:ext cx="2428892" cy="2124077"/>
          </a:xfrm>
          <a:prstGeom prst="rect">
            <a:avLst/>
          </a:prstGeom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Cenário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Atual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643306" y="2000240"/>
            <a:ext cx="223817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Telefones VOIP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57488" y="4786322"/>
            <a:ext cx="171451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Prós:</a:t>
            </a:r>
          </a:p>
          <a:p>
            <a:r>
              <a:rPr lang="pt-BR" sz="1800" b="1" dirty="0" smtClean="0">
                <a:solidFill>
                  <a:schemeClr val="tx1"/>
                </a:solidFill>
              </a:rPr>
              <a:t>- </a:t>
            </a:r>
            <a:r>
              <a:rPr lang="pt-BR" sz="1800" dirty="0" smtClean="0">
                <a:solidFill>
                  <a:schemeClr val="tx1"/>
                </a:solidFill>
              </a:rPr>
              <a:t>Não se paga por minuto</a:t>
            </a:r>
            <a:endParaRPr lang="pt-BR" sz="1800" b="1" dirty="0" smtClean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6314" y="4786322"/>
            <a:ext cx="2286016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Contras: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Uso individual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Imagem?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C:\Users\Rodolfo\AppData\Local\Microsoft\Windows\Temporary Internet Files\Content.IE5\43XDBJTP\MCj0432537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78592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de cantos arredondados 16"/>
          <p:cNvSpPr/>
          <p:nvPr/>
        </p:nvSpPr>
        <p:spPr>
          <a:xfrm>
            <a:off x="3286116" y="2571744"/>
            <a:ext cx="3500462" cy="1928826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Cenário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Atual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071802" y="2000240"/>
            <a:ext cx="385002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Celulares 3G – Claro e TIM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57488" y="4786322"/>
            <a:ext cx="1857388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Prós:</a:t>
            </a:r>
          </a:p>
          <a:p>
            <a:pPr>
              <a:buFontTx/>
              <a:buChar char="-"/>
            </a:pPr>
            <a:r>
              <a:rPr lang="pt-BR" sz="1800" dirty="0" err="1" smtClean="0">
                <a:solidFill>
                  <a:schemeClr val="tx1"/>
                </a:solidFill>
              </a:rPr>
              <a:t>Videochamadas</a:t>
            </a:r>
            <a:r>
              <a:rPr lang="pt-BR" sz="1800" dirty="0" smtClean="0">
                <a:solidFill>
                  <a:schemeClr val="tx1"/>
                </a:solidFill>
              </a:rPr>
              <a:t> no celular</a:t>
            </a:r>
          </a:p>
          <a:p>
            <a:pPr>
              <a:buFontTx/>
              <a:buChar char="-"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Até 1 </a:t>
            </a:r>
            <a:r>
              <a:rPr lang="pt-BR" sz="1800" dirty="0" err="1" smtClean="0">
                <a:solidFill>
                  <a:schemeClr val="tx1"/>
                </a:solidFill>
              </a:rPr>
              <a:t>mbps</a:t>
            </a:r>
            <a:endParaRPr lang="pt-BR" sz="1800" dirty="0" smtClean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6314" y="4786322"/>
            <a:ext cx="228601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</a:rPr>
              <a:t>Contras: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Tela pequena</a:t>
            </a:r>
          </a:p>
          <a:p>
            <a:pPr>
              <a:buFontTx/>
              <a:buChar char="-"/>
            </a:pPr>
            <a:r>
              <a:rPr lang="pt-BR" sz="1800" dirty="0" smtClean="0">
                <a:solidFill>
                  <a:schemeClr val="tx1"/>
                </a:solidFill>
              </a:rPr>
              <a:t> Uso individual</a:t>
            </a:r>
          </a:p>
          <a:p>
            <a:pPr>
              <a:buFontTx/>
              <a:buChar char="-"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smtClean="0">
                <a:solidFill>
                  <a:schemeClr val="tx1"/>
                </a:solidFill>
              </a:rPr>
              <a:t>Os leigos saberiam usar?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C:\Users\Rodolfo\AppData\Local\Microsoft\Windows\Temporary Internet Files\Content.IE5\43XDBJTP\MCj0432537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143116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42938" y="7858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Nossa</a:t>
            </a:r>
            <a:r>
              <a:rPr lang="en-GB" sz="4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Arial" charset="0"/>
              </a:rPr>
              <a:t>proposta</a:t>
            </a:r>
            <a:endParaRPr lang="en-GB" sz="4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5786" y="521495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família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71744"/>
            <a:ext cx="1671990" cy="2571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143768" y="5214950"/>
            <a:ext cx="228598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Uma filha viajando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926" y="2071678"/>
            <a:ext cx="50006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Uma forma de </a:t>
            </a:r>
            <a:r>
              <a:rPr lang="pt-BR" sz="2000" b="1" dirty="0" smtClean="0">
                <a:solidFill>
                  <a:schemeClr val="tx1"/>
                </a:solidFill>
              </a:rPr>
              <a:t>comunicação</a:t>
            </a:r>
            <a:r>
              <a:rPr lang="pt-BR" sz="2000" dirty="0" smtClean="0">
                <a:solidFill>
                  <a:schemeClr val="tx1"/>
                </a:solidFill>
              </a:rPr>
              <a:t> em que:</a:t>
            </a:r>
            <a:endParaRPr lang="pt-BR" sz="20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8596" y="2649548"/>
            <a:ext cx="2355850" cy="2279650"/>
            <a:chOff x="180" y="1845"/>
            <a:chExt cx="1484" cy="143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0" y="1845"/>
              <a:ext cx="1485" cy="14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357554" y="2786058"/>
            <a:ext cx="37147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Pessoas se falam e se vêem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14678" y="3357562"/>
            <a:ext cx="392909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A cobrança não é por minuto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28926" y="4000504"/>
            <a:ext cx="409759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Quem sabe usar computador, usa. 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Quem não sabe, pode usar a televisão,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no conforto do seu sofá e da sala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00496" y="5214950"/>
            <a:ext cx="17828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Situação irreal?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451</Words>
  <PresentationFormat>Apresentação na tela (4:3)</PresentationFormat>
  <Paragraphs>171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ajd alskd alskjd</dc:title>
  <dc:creator>Mariana Araujo de Lima</dc:creator>
  <cp:lastModifiedBy>Rodolfo</cp:lastModifiedBy>
  <cp:revision>53</cp:revision>
  <dcterms:modified xsi:type="dcterms:W3CDTF">2008-06-18T07:24:39Z</dcterms:modified>
</cp:coreProperties>
</file>