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9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36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081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72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28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18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84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2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8F5D-9D89-4E97-9266-586B901E4B56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BAEA-C39A-434B-9EB8-C1F762A8C9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2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936"/>
            <a:ext cx="7772400" cy="1362075"/>
          </a:xfrm>
        </p:spPr>
        <p:txBody>
          <a:bodyPr/>
          <a:lstStyle/>
          <a:p>
            <a:r>
              <a:rPr lang="pt-BR" dirty="0" smtClean="0"/>
              <a:t>Prova 2007.2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pt-PT" b="1" u="sng" dirty="0"/>
              <a:t>Desenhe a árvore original e a árvore obtida após cada execução do</a:t>
            </a:r>
            <a:r>
              <a:rPr lang="pt-PT" b="1" dirty="0"/>
              <a:t> </a:t>
            </a:r>
            <a:r>
              <a:rPr lang="pt-PT" b="1" u="sng" dirty="0"/>
              <a:t>procedimento </a:t>
            </a:r>
            <a:r>
              <a:rPr lang="pt-PT" b="1" i="1" u="sng" dirty="0"/>
              <a:t>Heapify</a:t>
            </a:r>
            <a:r>
              <a:rPr lang="pt-PT" dirty="0"/>
              <a:t> no processo de transformação de um array desordenado contendo originalmente as chaves a seguir (nesta ordem) em um heap onde cada nó contém um valor maior ou igual ao dos descendentes: </a:t>
            </a:r>
            <a:r>
              <a:rPr lang="pt-PT" b="1" dirty="0"/>
              <a:t>40, 50, 20, 80, 60, 30,  70,  90, 110,  100, 120</a:t>
            </a:r>
            <a:r>
              <a:rPr lang="pt-PT" dirty="0"/>
              <a:t>. </a:t>
            </a: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278092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	E importante lembrar que o </a:t>
            </a:r>
            <a:r>
              <a:rPr lang="pt-BR" dirty="0" err="1" smtClean="0"/>
              <a:t>healfy</a:t>
            </a:r>
            <a:r>
              <a:rPr lang="pt-BR" dirty="0" smtClean="0"/>
              <a:t> e recursivo; se ele provocar uma troca de elementos no </a:t>
            </a:r>
            <a:r>
              <a:rPr lang="pt-BR" dirty="0" err="1" smtClean="0"/>
              <a:t>array</a:t>
            </a:r>
            <a:r>
              <a:rPr lang="pt-BR" dirty="0" smtClean="0"/>
              <a:t> ele será aplicado automaticamente na posição onde o elemento da troca foi colocado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4077072"/>
            <a:ext cx="8291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	O procedimento de construir </a:t>
            </a:r>
            <a:r>
              <a:rPr lang="pt-BR" dirty="0" err="1" smtClean="0"/>
              <a:t>heap</a:t>
            </a:r>
            <a:r>
              <a:rPr lang="pt-BR" dirty="0" smtClean="0"/>
              <a:t> aplicado em um </a:t>
            </a:r>
            <a:r>
              <a:rPr lang="pt-BR" dirty="0" err="1" smtClean="0"/>
              <a:t>array</a:t>
            </a:r>
            <a:r>
              <a:rPr lang="pt-BR" dirty="0" smtClean="0"/>
              <a:t> com </a:t>
            </a:r>
            <a:r>
              <a:rPr lang="pt-BR" dirty="0"/>
              <a:t>N</a:t>
            </a:r>
            <a:r>
              <a:rPr lang="pt-BR" dirty="0" smtClean="0"/>
              <a:t> elementos</a:t>
            </a:r>
          </a:p>
          <a:p>
            <a:r>
              <a:rPr lang="pt-BR" dirty="0"/>
              <a:t>p</a:t>
            </a:r>
            <a:r>
              <a:rPr lang="pt-BR" dirty="0" smtClean="0"/>
              <a:t>ercorre o </a:t>
            </a:r>
            <a:r>
              <a:rPr lang="pt-BR" dirty="0" err="1" smtClean="0"/>
              <a:t>array</a:t>
            </a:r>
            <a:r>
              <a:rPr lang="pt-BR" dirty="0" smtClean="0"/>
              <a:t> da posição chão(n/2) até a posição 1 aplicando </a:t>
            </a:r>
            <a:r>
              <a:rPr lang="pt-BR" dirty="0" err="1" smtClean="0"/>
              <a:t>heapfy</a:t>
            </a:r>
            <a:r>
              <a:rPr lang="pt-BR" dirty="0" smtClean="0"/>
              <a:t> em todas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9552" y="522920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coisa mais importante e saber se o </a:t>
            </a:r>
            <a:r>
              <a:rPr lang="pt-BR" dirty="0" err="1" smtClean="0"/>
              <a:t>heap</a:t>
            </a:r>
            <a:r>
              <a:rPr lang="pt-BR" dirty="0" smtClean="0"/>
              <a:t> será de máximo ou de mínimo.</a:t>
            </a:r>
          </a:p>
          <a:p>
            <a:r>
              <a:rPr lang="pt-BR" dirty="0" smtClean="0"/>
              <a:t>Se na prova a questão não deixar claro perguntem a quem estiver aplicando a prova Irei construir um </a:t>
            </a:r>
            <a:r>
              <a:rPr lang="pt-BR" dirty="0" err="1" smtClean="0"/>
              <a:t>heap</a:t>
            </a:r>
            <a:r>
              <a:rPr lang="pt-BR" dirty="0" smtClean="0"/>
              <a:t> de máximo</a:t>
            </a:r>
          </a:p>
        </p:txBody>
      </p:sp>
    </p:spTree>
    <p:extLst>
      <p:ext uri="{BB962C8B-B14F-4D97-AF65-F5344CB8AC3E}">
        <p14:creationId xmlns:p14="http://schemas.microsoft.com/office/powerpoint/2010/main" val="31190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8104" y="1346546"/>
            <a:ext cx="2304256" cy="26251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Estão destacados o </a:t>
            </a:r>
            <a:r>
              <a:rPr lang="pt-BR" dirty="0" err="1" smtClean="0"/>
              <a:t>array</a:t>
            </a:r>
            <a:r>
              <a:rPr lang="pt-BR" dirty="0" smtClean="0"/>
              <a:t> representando o estado atual e a posição onde será aplicando o </a:t>
            </a:r>
            <a:r>
              <a:rPr lang="pt-BR" dirty="0" err="1" smtClean="0"/>
              <a:t>haeapfy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526732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65104"/>
            <a:ext cx="51816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796136" y="5275813"/>
            <a:ext cx="3312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Resultado da operação.</a:t>
            </a:r>
          </a:p>
          <a:p>
            <a:endParaRPr lang="pt-BR" dirty="0" smtClean="0"/>
          </a:p>
          <a:p>
            <a:r>
              <a:rPr lang="pt-BR" dirty="0" smtClean="0"/>
              <a:t>o elemento marcado é a posição</a:t>
            </a:r>
          </a:p>
          <a:p>
            <a:r>
              <a:rPr lang="pt-BR" dirty="0" smtClean="0"/>
              <a:t>Que ira ocorrer o próximo </a:t>
            </a:r>
            <a:r>
              <a:rPr lang="pt-BR" dirty="0" err="1" smtClean="0"/>
              <a:t>heapfy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950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20272" y="1600200"/>
            <a:ext cx="1666528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51816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50768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35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48264" y="1600200"/>
            <a:ext cx="1738536" cy="4525963"/>
          </a:xfrm>
        </p:spPr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2"/>
            <a:ext cx="50768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56555"/>
            <a:ext cx="498157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320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92577" y="548681"/>
            <a:ext cx="2994223" cy="3024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Ao aplicar o </a:t>
            </a:r>
            <a:r>
              <a:rPr lang="pt-BR" dirty="0" err="1" smtClean="0"/>
              <a:t>heapfy</a:t>
            </a:r>
            <a:r>
              <a:rPr lang="pt-BR" dirty="0" smtClean="0"/>
              <a:t> na posição 2 o elemento 50 ira para a posição 5 e será plicado </a:t>
            </a:r>
            <a:r>
              <a:rPr lang="pt-BR" dirty="0" err="1" smtClean="0"/>
              <a:t>heapfy</a:t>
            </a:r>
            <a:r>
              <a:rPr lang="pt-BR" dirty="0" smtClean="0"/>
              <a:t> novamente na posição 5(recursão do método).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35449"/>
            <a:ext cx="515302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501008"/>
            <a:ext cx="51149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485535" y="3950052"/>
            <a:ext cx="32629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é necessário mostrar o desenho dos passos recursivos da função porem o resultado  final deve esta correto.</a:t>
            </a:r>
          </a:p>
          <a:p>
            <a:endParaRPr lang="pt-BR" dirty="0" smtClean="0"/>
          </a:p>
          <a:p>
            <a:r>
              <a:rPr lang="pt-BR" dirty="0" smtClean="0"/>
              <a:t>Então o resultado é este ao lado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893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6136" y="1600201"/>
            <a:ext cx="2890664" cy="3165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O importante no </a:t>
            </a:r>
            <a:r>
              <a:rPr lang="pt-BR" dirty="0" err="1" smtClean="0"/>
              <a:t>heap</a:t>
            </a:r>
            <a:r>
              <a:rPr lang="pt-BR" dirty="0" smtClean="0"/>
              <a:t> não é apenas o topo então nunca esqueçam de executar os passos recursivos e levar o elemento até o seu local correto</a:t>
            </a:r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51149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40" y="3789040"/>
            <a:ext cx="5467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6675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220</Words>
  <Application>Microsoft Office PowerPoint</Application>
  <PresentationFormat>Apresentação na tela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Prova 2007.2</vt:lpstr>
      <vt:lpstr>Resolução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2009.2</dc:title>
  <dc:creator>Severino Mizael da Silva</dc:creator>
  <cp:lastModifiedBy>Severino Mizael da Silva</cp:lastModifiedBy>
  <cp:revision>6</cp:revision>
  <dcterms:created xsi:type="dcterms:W3CDTF">2012-04-18T16:07:10Z</dcterms:created>
  <dcterms:modified xsi:type="dcterms:W3CDTF">2012-09-25T14:01:15Z</dcterms:modified>
</cp:coreProperties>
</file>