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26" autoAdjust="0"/>
  </p:normalViewPr>
  <p:slideViewPr>
    <p:cSldViewPr>
      <p:cViewPr>
        <p:scale>
          <a:sx n="109" d="100"/>
          <a:sy n="109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332E5-B5E2-4A37-9B08-B30E8C0D2B02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5B61D-1318-4B02-A81B-038A14325E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477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5B61D-1318-4B02-A81B-038A14325E6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1089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205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173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01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801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06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244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452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107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8124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78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858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7F08F-33C1-41BE-A145-A2C48893C75F}" type="datetimeFigureOut">
              <a:rPr lang="pt-BR" smtClean="0"/>
              <a:t>18/12/2012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32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63132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</Words>
  <Application>Microsoft Office PowerPoint</Application>
  <PresentationFormat>Apresentação na tela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Shirley da Silva Jacinto</dc:creator>
  <cp:lastModifiedBy>Shirley da Silva Jacinto</cp:lastModifiedBy>
  <cp:revision>36</cp:revision>
  <dcterms:created xsi:type="dcterms:W3CDTF">2012-12-06T11:04:31Z</dcterms:created>
  <dcterms:modified xsi:type="dcterms:W3CDTF">2012-12-18T13:54:20Z</dcterms:modified>
</cp:coreProperties>
</file>