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heme/theme2.xml" ContentType="application/vnd.openxmlformats-officedocument.them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1.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2.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3.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4.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5.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6.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7.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8.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9.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10.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11.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1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13.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14.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15.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16.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17.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18.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19.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20.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21.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22.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23.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24.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25.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26.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27.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28.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29.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30.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31.xml" ContentType="application/vnd.openxmlformats-officedocument.presentationml.notesSlid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32.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33.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34.xml" ContentType="application/vnd.openxmlformats-officedocument.presentationml.notesSlid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35.xml" ContentType="application/vnd.openxmlformats-officedocument.presentationml.notesSlid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36.xml" ContentType="application/vnd.openxmlformats-officedocument.presentationml.notesSlid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notesSlides/notesSlide37.xml" ContentType="application/vnd.openxmlformats-officedocument.presentationml.notesSlide+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38.xml" ContentType="application/vnd.openxmlformats-officedocument.presentationml.notesSlid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notesSlides/notesSlide39.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40.xml" ContentType="application/vnd.openxmlformats-officedocument.presentationml.notesSlid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41.xml" ContentType="application/vnd.openxmlformats-officedocument.presentationml.notesSlid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42.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notesSlides/notesSlide43.xml" ContentType="application/vnd.openxmlformats-officedocument.presentationml.notesSlide+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notesSlides/notesSlide44.xml" ContentType="application/vnd.openxmlformats-officedocument.presentationml.notesSlid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45.xml" ContentType="application/vnd.openxmlformats-officedocument.presentationml.notesSlid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notesSlides/notesSlide46.xml" ContentType="application/vnd.openxmlformats-officedocument.presentationml.notesSlide+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47.xml" ContentType="application/vnd.openxmlformats-officedocument.presentationml.notesSlid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48.xml" ContentType="application/vnd.openxmlformats-officedocument.presentationml.notesSlid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4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notesSlides/notesSlide50.xml" ContentType="application/vnd.openxmlformats-officedocument.presentationml.notesSlide+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51.xml" ContentType="application/vnd.openxmlformats-officedocument.presentationml.notesSlid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52.xml" ContentType="application/vnd.openxmlformats-officedocument.presentationml.notesSlid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6" r:id="rId2"/>
    <p:sldId id="312" r:id="rId3"/>
    <p:sldId id="313" r:id="rId4"/>
    <p:sldId id="314" r:id="rId5"/>
    <p:sldId id="315" r:id="rId6"/>
    <p:sldId id="316" r:id="rId7"/>
    <p:sldId id="317" r:id="rId8"/>
    <p:sldId id="318" r:id="rId9"/>
    <p:sldId id="319" r:id="rId10"/>
    <p:sldId id="320" r:id="rId11"/>
    <p:sldId id="321" r:id="rId12"/>
    <p:sldId id="322" r:id="rId13"/>
    <p:sldId id="323"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78" autoAdjust="0"/>
  </p:normalViewPr>
  <p:slideViewPr>
    <p:cSldViewPr snapToGrid="0" snapToObjects="1">
      <p:cViewPr>
        <p:scale>
          <a:sx n="100" d="100"/>
          <a:sy n="100" d="100"/>
        </p:scale>
        <p:origin x="-402" y="167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2CB3B3-A0F6-244D-80A4-680EBC7E50BC}" type="datetimeFigureOut">
              <a:rPr lang="en-US" smtClean="0"/>
              <a:t>11/28/2011</a:t>
            </a:fld>
            <a:endParaRPr lang="pt-B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lang="pt-B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759AE8-E451-694A-947B-852ADA0DBD08}" type="slidenum">
              <a:rPr lang="pt-BR" smtClean="0"/>
              <a:t>‹nº›</a:t>
            </a:fld>
            <a:endParaRPr lang="pt-BR"/>
          </a:p>
        </p:txBody>
      </p:sp>
    </p:spTree>
    <p:extLst>
      <p:ext uri="{BB962C8B-B14F-4D97-AF65-F5344CB8AC3E}">
        <p14:creationId xmlns:p14="http://schemas.microsoft.com/office/powerpoint/2010/main" val="32532358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Global_navigation_satellite_system"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en.wikipedia.org/wiki/Wikipedia:Please_clarify" TargetMode="External"/><Relationship Id="rId5" Type="http://schemas.openxmlformats.org/officeDocument/2006/relationships/hyperlink" Target="http://en.wikipedia.org/wiki/United_States" TargetMode="External"/><Relationship Id="rId4" Type="http://schemas.openxmlformats.org/officeDocument/2006/relationships/hyperlink" Target="http://en.wikipedia.org/wiki/Positioning_system"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en.wikipedia.org/wiki/Navigation"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en.wikipedia.org/wiki/Velocity" TargetMode="External"/><Relationship Id="rId4" Type="http://schemas.openxmlformats.org/officeDocument/2006/relationships/hyperlink" Target="http://en.wikipedia.org/wiki/Dead_reckoning"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en.wikipedia.org/wiki/Wii_MotionPlus" TargetMode="External"/><Relationship Id="rId3" Type="http://schemas.openxmlformats.org/officeDocument/2006/relationships/hyperlink" Target="http://en.wikipedia.org/wiki/IPhone_4" TargetMode="External"/><Relationship Id="rId7" Type="http://schemas.openxmlformats.org/officeDocument/2006/relationships/hyperlink" Target="http://en.wikipedia.org/wiki/Wii_Remote"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en.wikipedia.org/wiki/Wii" TargetMode="External"/><Relationship Id="rId5" Type="http://schemas.openxmlformats.org/officeDocument/2006/relationships/hyperlink" Target="http://en.wikipedia.org/wiki/Nintendo" TargetMode="External"/><Relationship Id="rId4" Type="http://schemas.openxmlformats.org/officeDocument/2006/relationships/hyperlink" Target="http://en.wikipedia.org/wiki/Gyroscope#cite_note-26" TargetMode="External"/><Relationship Id="rId9" Type="http://schemas.openxmlformats.org/officeDocument/2006/relationships/hyperlink" Target="http://en.wikipedia.org/wiki/Gyroscope#cite_note-27"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en.wikipedia.org/wiki/Cassini%E2%80%93Huygens" TargetMode="External"/><Relationship Id="rId13" Type="http://schemas.openxmlformats.org/officeDocument/2006/relationships/hyperlink" Target="http://en.wikipedia.org/wiki/GOES" TargetMode="External"/><Relationship Id="rId3" Type="http://schemas.openxmlformats.org/officeDocument/2006/relationships/hyperlink" Target="http://en.wikipedia.org/wiki/Magnetic_field" TargetMode="External"/><Relationship Id="rId7" Type="http://schemas.openxmlformats.org/officeDocument/2006/relationships/hyperlink" Target="http://en.wikipedia.org/wiki/Magnetometer#cite_note-Coleman_et_al.-5" TargetMode="External"/><Relationship Id="rId12" Type="http://schemas.openxmlformats.org/officeDocument/2006/relationships/hyperlink" Target="http://en.wikipedia.org/wiki/MESSENGER"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en.wikipedia.org/wiki/Mariner_10" TargetMode="External"/><Relationship Id="rId11" Type="http://schemas.openxmlformats.org/officeDocument/2006/relationships/hyperlink" Target="http://en.wikipedia.org/wiki/Magnetometer#cite_note-7" TargetMode="External"/><Relationship Id="rId5" Type="http://schemas.openxmlformats.org/officeDocument/2006/relationships/hyperlink" Target="http://en.wikipedia.org/wiki/Mariner_2" TargetMode="External"/><Relationship Id="rId15" Type="http://schemas.openxmlformats.org/officeDocument/2006/relationships/hyperlink" Target="http://en.wikipedia.org/wiki/Direction_(geometry,_geography)" TargetMode="External"/><Relationship Id="rId10" Type="http://schemas.openxmlformats.org/officeDocument/2006/relationships/hyperlink" Target="http://en.wikipedia.org/wiki/Magnetometer#Vector_helium" TargetMode="External"/><Relationship Id="rId4" Type="http://schemas.openxmlformats.org/officeDocument/2006/relationships/hyperlink" Target="http://en.wikipedia.org/wiki/Fluxgate_magnetometer" TargetMode="External"/><Relationship Id="rId9" Type="http://schemas.openxmlformats.org/officeDocument/2006/relationships/hyperlink" Target="http://en.wikipedia.org/wiki/Magnetometer#cite_note-6" TargetMode="External"/><Relationship Id="rId14" Type="http://schemas.openxmlformats.org/officeDocument/2006/relationships/hyperlink" Target="http://en.wikipedia.org/wiki/Magnitude_(mathematic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youtube.com/watch?v=ZqQqAVv3ExA"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34643" algn="l"/>
                <a:tab pos="1269286" algn="l"/>
                <a:tab pos="1903929" algn="l"/>
                <a:tab pos="2538573" algn="l"/>
              </a:tabLst>
              <a:defRPr>
                <a:solidFill>
                  <a:schemeClr val="tx1"/>
                </a:solidFill>
                <a:latin typeface="Arial" charset="0"/>
                <a:ea typeface="ＭＳ Ｐゴシック" charset="0"/>
                <a:cs typeface="WenQuanYi Micro Hei" charset="0"/>
              </a:defRPr>
            </a:lvl1pPr>
            <a:lvl2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2pPr>
            <a:lvl3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3pPr>
            <a:lvl4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4pPr>
            <a:lvl5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9pPr>
          </a:lstStyle>
          <a:p>
            <a:pPr eaLnBrk="1"/>
            <a:fld id="{32584588-6146-4F45-B034-EB41DA39F9FB}" type="slidenum">
              <a:rPr lang="pt-BR">
                <a:solidFill>
                  <a:srgbClr val="000000"/>
                </a:solidFill>
                <a:latin typeface="Times New Roman" charset="0"/>
                <a:cs typeface="DejaVu Sans" charset="0"/>
              </a:rPr>
              <a:pPr eaLnBrk="1"/>
              <a:t>2</a:t>
            </a:fld>
            <a:endParaRPr lang="pt-BR">
              <a:solidFill>
                <a:srgbClr val="000000"/>
              </a:solidFill>
              <a:latin typeface="Times New Roman" charset="0"/>
              <a:cs typeface="DejaVu Sans" charset="0"/>
            </a:endParaRPr>
          </a:p>
        </p:txBody>
      </p:sp>
      <p:sp>
        <p:nvSpPr>
          <p:cNvPr id="16387"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Text Box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465"/>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eaLnBrk="1">
              <a:lnSpc>
                <a:spcPct val="93000"/>
              </a:lnSpc>
              <a:spcBef>
                <a:spcPct val="0"/>
              </a:spcBef>
            </a:pPr>
            <a:r>
              <a:rPr lang="pt-BR" sz="1800" dirty="0">
                <a:latin typeface="Arial" charset="0"/>
                <a:cs typeface="WenQuanYi Micro Hei" charset="0"/>
              </a:rPr>
              <a:t>Sabe-se que a presença de um piloto humano em uma aeronave acarreta numerosas</a:t>
            </a:r>
          </a:p>
          <a:p>
            <a:pPr eaLnBrk="1">
              <a:lnSpc>
                <a:spcPct val="93000"/>
              </a:lnSpc>
              <a:spcBef>
                <a:spcPct val="0"/>
              </a:spcBef>
            </a:pPr>
            <a:r>
              <a:rPr lang="pt-BR" sz="1800" dirty="0">
                <a:latin typeface="Arial" charset="0"/>
                <a:cs typeface="WenQuanYi Micro Hei" charset="0"/>
              </a:rPr>
              <a:t>desvantagens em termos de custo e peso, assim como as limitações dos consoles e sistemas de</a:t>
            </a:r>
          </a:p>
          <a:p>
            <a:pPr eaLnBrk="1">
              <a:lnSpc>
                <a:spcPct val="93000"/>
              </a:lnSpc>
              <a:spcBef>
                <a:spcPct val="0"/>
              </a:spcBef>
            </a:pPr>
            <a:r>
              <a:rPr lang="pt-BR" sz="1800" dirty="0">
                <a:latin typeface="Arial" charset="0"/>
                <a:cs typeface="WenQuanYi Micro Hei" charset="0"/>
              </a:rPr>
              <a:t>apoio à sobrevivência de uma tripulação. O piloto também restringe a </a:t>
            </a:r>
            <a:r>
              <a:rPr lang="pt-BR" sz="1800" dirty="0" err="1">
                <a:latin typeface="Arial" charset="0"/>
                <a:cs typeface="WenQuanYi Micro Hei" charset="0"/>
              </a:rPr>
              <a:t>manobrabilidade</a:t>
            </a:r>
            <a:r>
              <a:rPr lang="pt-BR" sz="1800" dirty="0">
                <a:latin typeface="Arial" charset="0"/>
                <a:cs typeface="WenQuanYi Micro Hei" charset="0"/>
              </a:rPr>
              <a:t> da</a:t>
            </a:r>
          </a:p>
          <a:p>
            <a:pPr eaLnBrk="1">
              <a:lnSpc>
                <a:spcPct val="93000"/>
              </a:lnSpc>
              <a:spcBef>
                <a:spcPct val="0"/>
              </a:spcBef>
            </a:pPr>
            <a:r>
              <a:rPr lang="pt-BR" sz="1800" dirty="0">
                <a:latin typeface="Arial" charset="0"/>
                <a:cs typeface="WenQuanYi Micro Hei" charset="0"/>
              </a:rPr>
              <a:t>aeronave por causa dos limites fisiológicos no que diz respeito à tolerância a força G8 e,</a:t>
            </a:r>
          </a:p>
          <a:p>
            <a:pPr eaLnBrk="1">
              <a:lnSpc>
                <a:spcPct val="93000"/>
              </a:lnSpc>
              <a:spcBef>
                <a:spcPct val="0"/>
              </a:spcBef>
            </a:pPr>
            <a:r>
              <a:rPr lang="pt-BR" sz="1800" dirty="0">
                <a:latin typeface="Arial" charset="0"/>
                <a:cs typeface="WenQuanYi Micro Hei" charset="0"/>
              </a:rPr>
              <a:t>remover o piloto, dá origem a uma liberdade de desenho que pode produzir uma aeronave</a:t>
            </a:r>
          </a:p>
          <a:p>
            <a:pPr eaLnBrk="1">
              <a:lnSpc>
                <a:spcPct val="93000"/>
              </a:lnSpc>
              <a:spcBef>
                <a:spcPct val="0"/>
              </a:spcBef>
            </a:pPr>
            <a:r>
              <a:rPr lang="pt-BR" sz="1800" dirty="0">
                <a:latin typeface="Arial" charset="0"/>
                <a:cs typeface="WenQuanYi Micro Hei" charset="0"/>
              </a:rPr>
              <a:t>menor, mais eficiente, mais leve e de preço mais acessível sendo especialmente projetada para</a:t>
            </a:r>
          </a:p>
          <a:p>
            <a:pPr eaLnBrk="1">
              <a:lnSpc>
                <a:spcPct val="93000"/>
              </a:lnSpc>
              <a:spcBef>
                <a:spcPct val="0"/>
              </a:spcBef>
            </a:pPr>
            <a:r>
              <a:rPr lang="pt-BR" sz="1800" dirty="0">
                <a:latin typeface="Arial" charset="0"/>
                <a:cs typeface="WenQuanYi Micro Hei" charset="0"/>
              </a:rPr>
              <a:t>as aplicações fim</a:t>
            </a:r>
          </a:p>
          <a:p>
            <a:pPr eaLnBrk="1">
              <a:lnSpc>
                <a:spcPct val="93000"/>
              </a:lnSpc>
              <a:spcBef>
                <a:spcPct val="0"/>
              </a:spcBef>
            </a:pPr>
            <a:endParaRPr lang="pt-BR" sz="1800" dirty="0">
              <a:latin typeface="Arial" charset="0"/>
              <a:cs typeface="WenQuanYi Micro He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34643" algn="l"/>
                <a:tab pos="1269286" algn="l"/>
                <a:tab pos="1903929" algn="l"/>
                <a:tab pos="2538573" algn="l"/>
              </a:tabLst>
              <a:defRPr>
                <a:solidFill>
                  <a:schemeClr val="tx1"/>
                </a:solidFill>
                <a:latin typeface="Arial" charset="0"/>
                <a:ea typeface="ＭＳ Ｐゴシック" charset="0"/>
                <a:cs typeface="WenQuanYi Micro Hei" charset="0"/>
              </a:defRPr>
            </a:lvl1pPr>
            <a:lvl2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2pPr>
            <a:lvl3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3pPr>
            <a:lvl4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4pPr>
            <a:lvl5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9pPr>
          </a:lstStyle>
          <a:p>
            <a:pPr eaLnBrk="1"/>
            <a:fld id="{73A760C7-527C-1F40-A59B-D3F6FB764A3B}" type="slidenum">
              <a:rPr lang="pt-BR">
                <a:solidFill>
                  <a:srgbClr val="000000"/>
                </a:solidFill>
                <a:latin typeface="Times New Roman" charset="0"/>
                <a:cs typeface="DejaVu Sans" charset="0"/>
              </a:rPr>
              <a:pPr eaLnBrk="1"/>
              <a:t>11</a:t>
            </a:fld>
            <a:endParaRPr lang="pt-BR">
              <a:solidFill>
                <a:srgbClr val="000000"/>
              </a:solidFill>
              <a:latin typeface="Times New Roman" charset="0"/>
              <a:cs typeface="DejaVu Sans" charset="0"/>
            </a:endParaRPr>
          </a:p>
        </p:txBody>
      </p:sp>
      <p:sp>
        <p:nvSpPr>
          <p:cNvPr id="25603"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465"/>
          <a:lstStyle>
            <a:lvl1pPr marL="457200" indent="-45720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algn="just">
              <a:buFont typeface="Arial" charset="0"/>
              <a:buChar char="•"/>
            </a:pPr>
            <a:r>
              <a:rPr lang="pt-BR" sz="1800" dirty="0"/>
              <a:t>VANTs tem assumido um importante papel no espaço aéreo industrial.</a:t>
            </a:r>
          </a:p>
          <a:p>
            <a:pPr algn="just">
              <a:buFont typeface="Arial" charset="0"/>
              <a:buChar char="•"/>
            </a:pPr>
            <a:r>
              <a:rPr lang="pt-BR" sz="1800" dirty="0"/>
              <a:t>Necessidade de mensurar os riscos à pessoas e propriedades na terra ou a outras aeronaves no céu.</a:t>
            </a:r>
          </a:p>
          <a:p>
            <a:pPr eaLnBrk="1">
              <a:lnSpc>
                <a:spcPct val="93000"/>
              </a:lnSpc>
              <a:spcBef>
                <a:spcPct val="0"/>
              </a:spcBef>
            </a:pPr>
            <a:endParaRPr lang="pt-BR" sz="1800" dirty="0">
              <a:latin typeface="Arial" charset="0"/>
              <a:cs typeface="WenQuanYi Micro Hei" charset="0"/>
            </a:endParaRPr>
          </a:p>
          <a:p>
            <a:pPr eaLnBrk="1">
              <a:lnSpc>
                <a:spcPct val="93000"/>
              </a:lnSpc>
              <a:spcBef>
                <a:spcPct val="0"/>
              </a:spcBef>
            </a:pPr>
            <a:endParaRPr lang="pt-BR" sz="1800" dirty="0">
              <a:latin typeface="Arial" charset="0"/>
              <a:cs typeface="WenQuanYi Micro He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34643" algn="l"/>
                <a:tab pos="1269286" algn="l"/>
                <a:tab pos="1903929" algn="l"/>
                <a:tab pos="2538573" algn="l"/>
              </a:tabLst>
              <a:defRPr>
                <a:solidFill>
                  <a:schemeClr val="tx1"/>
                </a:solidFill>
                <a:latin typeface="Arial" charset="0"/>
                <a:ea typeface="ＭＳ Ｐゴシック" charset="0"/>
                <a:cs typeface="WenQuanYi Micro Hei" charset="0"/>
              </a:defRPr>
            </a:lvl1pPr>
            <a:lvl2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2pPr>
            <a:lvl3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3pPr>
            <a:lvl4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4pPr>
            <a:lvl5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9pPr>
          </a:lstStyle>
          <a:p>
            <a:pPr eaLnBrk="1"/>
            <a:fld id="{FA59C8EE-9C70-3545-911C-682E663AF018}" type="slidenum">
              <a:rPr lang="pt-BR">
                <a:solidFill>
                  <a:srgbClr val="000000"/>
                </a:solidFill>
                <a:latin typeface="Times New Roman" charset="0"/>
                <a:cs typeface="DejaVu Sans" charset="0"/>
              </a:rPr>
              <a:pPr eaLnBrk="1"/>
              <a:t>12</a:t>
            </a:fld>
            <a:endParaRPr lang="pt-BR">
              <a:solidFill>
                <a:srgbClr val="000000"/>
              </a:solidFill>
              <a:latin typeface="Times New Roman" charset="0"/>
              <a:cs typeface="DejaVu Sans" charset="0"/>
            </a:endParaRPr>
          </a:p>
        </p:txBody>
      </p:sp>
      <p:sp>
        <p:nvSpPr>
          <p:cNvPr id="26627"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Text Box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tIns="15465"/>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eaLnBrk="1">
              <a:lnSpc>
                <a:spcPct val="93000"/>
              </a:lnSpc>
              <a:spcBef>
                <a:spcPct val="0"/>
              </a:spcBef>
            </a:pPr>
            <a:endParaRPr lang="pt-BR" sz="1800">
              <a:latin typeface="Arial" charset="0"/>
              <a:cs typeface="WenQuanYi Micro He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34643" algn="l"/>
                <a:tab pos="1269286" algn="l"/>
                <a:tab pos="1903929" algn="l"/>
                <a:tab pos="2538573" algn="l"/>
              </a:tabLst>
              <a:defRPr>
                <a:solidFill>
                  <a:schemeClr val="tx1"/>
                </a:solidFill>
                <a:latin typeface="Arial" charset="0"/>
                <a:ea typeface="ＭＳ Ｐゴシック" charset="0"/>
                <a:cs typeface="WenQuanYi Micro Hei" charset="0"/>
              </a:defRPr>
            </a:lvl1pPr>
            <a:lvl2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2pPr>
            <a:lvl3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3pPr>
            <a:lvl4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4pPr>
            <a:lvl5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9pPr>
          </a:lstStyle>
          <a:p>
            <a:pPr eaLnBrk="1"/>
            <a:fld id="{2A8ECB79-AD2C-954C-B482-790FB181619F}" type="slidenum">
              <a:rPr lang="pt-BR">
                <a:solidFill>
                  <a:srgbClr val="000000"/>
                </a:solidFill>
                <a:latin typeface="Times New Roman" charset="0"/>
                <a:cs typeface="DejaVu Sans" charset="0"/>
              </a:rPr>
              <a:pPr eaLnBrk="1"/>
              <a:t>13</a:t>
            </a:fld>
            <a:endParaRPr lang="pt-BR">
              <a:solidFill>
                <a:srgbClr val="000000"/>
              </a:solidFill>
              <a:latin typeface="Times New Roman" charset="0"/>
              <a:cs typeface="DejaVu Sans" charset="0"/>
            </a:endParaRPr>
          </a:p>
        </p:txBody>
      </p:sp>
      <p:sp>
        <p:nvSpPr>
          <p:cNvPr id="27651"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marL="457200" indent="-457200">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Font typeface="Arial" charset="0"/>
              <a:buChar char="•"/>
            </a:pPr>
            <a:r>
              <a:rPr lang="pt-BR"/>
              <a:t>Confiabilidade – Capacidade de cumprir a missão em circunstancias rotineiras ou situações inesperadas</a:t>
            </a:r>
          </a:p>
          <a:p>
            <a:pPr>
              <a:buFont typeface="Arial" charset="0"/>
              <a:buChar char="•"/>
            </a:pPr>
            <a:r>
              <a:rPr lang="pt-BR"/>
              <a:t>Manutenção – A medida da facilidade ou rapidez de restaurar o sistema a uma condição específica após uma falha</a:t>
            </a:r>
          </a:p>
          <a:p>
            <a:pPr>
              <a:buFont typeface="Arial" charset="0"/>
              <a:buChar char="•"/>
            </a:pPr>
            <a:r>
              <a:rPr lang="pt-BR"/>
              <a:t>Disponibilidade – Capacidade de um vant de executar completamente uma operação comparado com o numero de vezes que a operção foi iniciada</a:t>
            </a:r>
          </a:p>
          <a:p>
            <a:pPr>
              <a:buFont typeface="Arial" charset="0"/>
              <a:buChar char="•"/>
            </a:pPr>
            <a:r>
              <a:rPr lang="pt-BR"/>
              <a:t>Segurança - 	Definida com base na não necessidade de ações de reparo para que a aeronave possa decolar de novo.</a:t>
            </a:r>
          </a:p>
          <a:p>
            <a:pPr>
              <a:buFont typeface="Arial" charset="0"/>
              <a:buChar char="•"/>
            </a:pPr>
            <a:r>
              <a:rPr lang="pt-BR"/>
              <a:t>Capacidade de sobrevivência – Capacidade de sair de uma situação inesperada sem danos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A navegação consiste do</a:t>
            </a:r>
            <a:r>
              <a:rPr lang="pt-BR" baseline="0" dirty="0" smtClean="0"/>
              <a:t> conjunto de sensores, bem como do algoritmo que os processa.</a:t>
            </a:r>
          </a:p>
          <a:p>
            <a:endParaRPr lang="pt-BR" baseline="0" dirty="0" smtClean="0"/>
          </a:p>
          <a:p>
            <a:r>
              <a:rPr lang="pt-BR" baseline="0" dirty="0" smtClean="0"/>
              <a:t>Já o subsistema de direção e controle inclui os atuadores, no caso, servomotores; e o sistema de controle, que usa feedback do subsistema de navegação, incluindo estimativas de posicionamento, velocidade e ângulo de inclinação. O sistema controla posição lateral, posição longitudinal, direção e altitude. Além do mais, uma linha reta é traçada entre a posição atual e o waypoint para direcionar o vant, usando uma velocidade e uma aceleração pré-determinadas.</a:t>
            </a:r>
          </a:p>
          <a:p>
            <a:endParaRPr lang="pt-BR" baseline="0" dirty="0" smtClean="0"/>
          </a:p>
          <a:p>
            <a:r>
              <a:rPr lang="pt-BR" baseline="0" dirty="0" smtClean="0"/>
              <a:t>Comunicação diz respeito ao modem de rádio e possui três funções: mandar informações do helicoptero para o groundstation, e vice-versa, e mandar dados do gps em terra para o gps a bordo.</a:t>
            </a:r>
          </a:p>
          <a:p>
            <a:endParaRPr lang="pt-BR" baseline="0" dirty="0" smtClean="0"/>
          </a:p>
          <a:p>
            <a:r>
              <a:rPr lang="pt-BR" baseline="0" dirty="0" smtClean="0"/>
              <a:t>Estação de controle em terra monitora as estimativas do subsistema de navegação, o estado da comunicação com o helicoptero, a lista de waypoints, o estado do gps, o estado do sistema de controle e o estado do processamento de visão.</a:t>
            </a:r>
          </a:p>
          <a:p>
            <a:endParaRPr lang="pt-BR" baseline="0" dirty="0" smtClean="0"/>
          </a:p>
          <a:p>
            <a:r>
              <a:rPr lang="pt-BR" baseline="0" dirty="0" smtClean="0"/>
              <a:t>Processamento de visão processa a imagem captada por um camera acoplada ao helicoptero. São três etapas: localização, classificação e estimativa do alvo.</a:t>
            </a:r>
          </a:p>
        </p:txBody>
      </p:sp>
      <p:sp>
        <p:nvSpPr>
          <p:cNvPr id="4" name="Slide Number Placeholder 3"/>
          <p:cNvSpPr>
            <a:spLocks noGrp="1"/>
          </p:cNvSpPr>
          <p:nvPr>
            <p:ph type="sldNum" sz="quarter" idx="10"/>
          </p:nvPr>
        </p:nvSpPr>
        <p:spPr/>
        <p:txBody>
          <a:bodyPr/>
          <a:lstStyle/>
          <a:p>
            <a:fld id="{CB4A71A5-A80D-4157-8C7A-C5C5137F4770}" type="slidenum">
              <a:rPr lang="pt-BR" smtClean="0"/>
              <a:t>14</a:t>
            </a:fld>
            <a:endParaRPr lang="pt-BR"/>
          </a:p>
        </p:txBody>
      </p:sp>
    </p:spTree>
    <p:extLst>
      <p:ext uri="{BB962C8B-B14F-4D97-AF65-F5344CB8AC3E}">
        <p14:creationId xmlns:p14="http://schemas.microsoft.com/office/powerpoint/2010/main" val="127773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Competição</a:t>
            </a:r>
            <a:r>
              <a:rPr lang="en-US" baseline="0" dirty="0" smtClean="0"/>
              <a:t> </a:t>
            </a:r>
            <a:r>
              <a:rPr lang="en-US" baseline="0" dirty="0" err="1" smtClean="0"/>
              <a:t>Internacional</a:t>
            </a:r>
            <a:r>
              <a:rPr lang="en-US" baseline="0" dirty="0" smtClean="0"/>
              <a:t> de </a:t>
            </a:r>
            <a:r>
              <a:rPr lang="en-US" baseline="0" dirty="0" err="1" smtClean="0"/>
              <a:t>Robôs</a:t>
            </a:r>
            <a:r>
              <a:rPr lang="en-US" baseline="0" dirty="0" smtClean="0"/>
              <a:t> </a:t>
            </a:r>
            <a:r>
              <a:rPr lang="en-US" baseline="0" dirty="0" err="1" smtClean="0"/>
              <a:t>Aéreos</a:t>
            </a:r>
            <a:r>
              <a:rPr lang="en-US" baseline="0" dirty="0" smtClean="0"/>
              <a:t>, </a:t>
            </a:r>
            <a:r>
              <a:rPr lang="en-US" baseline="0" dirty="0" err="1" smtClean="0"/>
              <a:t>organizada</a:t>
            </a:r>
            <a:r>
              <a:rPr lang="en-US" baseline="0" dirty="0" smtClean="0"/>
              <a:t> </a:t>
            </a:r>
            <a:r>
              <a:rPr lang="en-US" baseline="0" dirty="0" err="1" smtClean="0"/>
              <a:t>pela</a:t>
            </a:r>
            <a:r>
              <a:rPr lang="en-US" baseline="0" dirty="0" smtClean="0"/>
              <a:t> </a:t>
            </a:r>
            <a:r>
              <a:rPr lang="en-US" baseline="0" dirty="0" err="1" smtClean="0"/>
              <a:t>Associação</a:t>
            </a:r>
            <a:r>
              <a:rPr lang="en-US" baseline="0" dirty="0" smtClean="0"/>
              <a:t> </a:t>
            </a:r>
            <a:r>
              <a:rPr lang="en-US" baseline="0" dirty="0" err="1" smtClean="0"/>
              <a:t>Internacional</a:t>
            </a:r>
            <a:r>
              <a:rPr lang="en-US" baseline="0" dirty="0" smtClean="0"/>
              <a:t> </a:t>
            </a:r>
            <a:r>
              <a:rPr lang="en-US" baseline="0" dirty="0" err="1" smtClean="0"/>
              <a:t>para</a:t>
            </a:r>
            <a:r>
              <a:rPr lang="en-US" baseline="0" dirty="0" smtClean="0"/>
              <a:t> </a:t>
            </a:r>
            <a:r>
              <a:rPr lang="en-US" baseline="0" dirty="0" err="1" smtClean="0"/>
              <a:t>Sistemas</a:t>
            </a:r>
            <a:r>
              <a:rPr lang="en-US" baseline="0" dirty="0" smtClean="0"/>
              <a:t> de </a:t>
            </a:r>
            <a:r>
              <a:rPr lang="en-US" baseline="0" dirty="0" err="1" smtClean="0"/>
              <a:t>Veículos</a:t>
            </a:r>
            <a:r>
              <a:rPr lang="en-US" baseline="0" dirty="0" smtClean="0"/>
              <a:t> </a:t>
            </a:r>
            <a:r>
              <a:rPr lang="en-US" baseline="0" dirty="0" err="1" smtClean="0"/>
              <a:t>Não-tripulados</a:t>
            </a:r>
            <a:r>
              <a:rPr lang="en-US" baseline="0" dirty="0" smtClean="0"/>
              <a:t>, </a:t>
            </a:r>
            <a:r>
              <a:rPr lang="en-US" baseline="0" dirty="0" err="1" smtClean="0"/>
              <a:t>provê</a:t>
            </a:r>
            <a:r>
              <a:rPr lang="en-US" baseline="0" dirty="0" smtClean="0"/>
              <a:t> </a:t>
            </a:r>
            <a:r>
              <a:rPr lang="en-US" baseline="0" dirty="0" err="1" smtClean="0"/>
              <a:t>uma</a:t>
            </a:r>
            <a:r>
              <a:rPr lang="en-US" baseline="0" dirty="0" smtClean="0"/>
              <a:t> </a:t>
            </a:r>
            <a:r>
              <a:rPr lang="en-US" baseline="0" dirty="0" err="1" smtClean="0"/>
              <a:t>oportunidade</a:t>
            </a:r>
            <a:r>
              <a:rPr lang="en-US" baseline="0" dirty="0" smtClean="0"/>
              <a:t> </a:t>
            </a:r>
            <a:r>
              <a:rPr lang="en-US" baseline="0" dirty="0" err="1" smtClean="0"/>
              <a:t>única</a:t>
            </a:r>
            <a:r>
              <a:rPr lang="en-US" baseline="0" dirty="0" smtClean="0"/>
              <a:t> de </a:t>
            </a:r>
            <a:r>
              <a:rPr lang="en-US" baseline="0" dirty="0" err="1" smtClean="0"/>
              <a:t>desenvolver</a:t>
            </a:r>
            <a:r>
              <a:rPr lang="en-US" baseline="0" dirty="0" smtClean="0"/>
              <a:t> um </a:t>
            </a:r>
            <a:r>
              <a:rPr lang="en-US" baseline="0" dirty="0" err="1" smtClean="0"/>
              <a:t>sistema</a:t>
            </a:r>
            <a:r>
              <a:rPr lang="en-US" baseline="0" dirty="0" smtClean="0"/>
              <a:t> de </a:t>
            </a:r>
            <a:r>
              <a:rPr lang="en-US" baseline="0" dirty="0" err="1" smtClean="0"/>
              <a:t>veículo</a:t>
            </a:r>
            <a:r>
              <a:rPr lang="en-US" baseline="0" dirty="0" smtClean="0"/>
              <a:t> </a:t>
            </a:r>
            <a:r>
              <a:rPr lang="en-US" baseline="0" dirty="0" err="1" smtClean="0"/>
              <a:t>autônomo</a:t>
            </a:r>
            <a:r>
              <a:rPr lang="en-US" baseline="0" dirty="0" smtClean="0"/>
              <a:t> e </a:t>
            </a:r>
            <a:r>
              <a:rPr lang="en-US" baseline="0" dirty="0" err="1" smtClean="0"/>
              <a:t>testá</a:t>
            </a:r>
            <a:r>
              <a:rPr lang="en-US" baseline="0" dirty="0" smtClean="0"/>
              <a:t>-lo </a:t>
            </a:r>
            <a:r>
              <a:rPr lang="en-US" baseline="0" dirty="0" err="1" smtClean="0"/>
              <a:t>na</a:t>
            </a:r>
            <a:r>
              <a:rPr lang="en-US" baseline="0" dirty="0" smtClean="0"/>
              <a:t> </a:t>
            </a:r>
            <a:r>
              <a:rPr lang="en-US" baseline="0" dirty="0" err="1" smtClean="0"/>
              <a:t>vida</a:t>
            </a:r>
            <a:r>
              <a:rPr lang="en-US" baseline="0" dirty="0" smtClean="0"/>
              <a:t> real, </a:t>
            </a:r>
            <a:r>
              <a:rPr lang="en-US" baseline="0" dirty="0" err="1" smtClean="0"/>
              <a:t>num</a:t>
            </a:r>
            <a:r>
              <a:rPr lang="en-US" baseline="0" dirty="0" smtClean="0"/>
              <a:t> </a:t>
            </a:r>
            <a:r>
              <a:rPr lang="en-US" baseline="0" dirty="0" err="1" smtClean="0"/>
              <a:t>ambiente</a:t>
            </a:r>
            <a:r>
              <a:rPr lang="en-US" baseline="0" dirty="0" smtClean="0"/>
              <a:t> de </a:t>
            </a:r>
            <a:r>
              <a:rPr lang="en-US" baseline="0" dirty="0" err="1" smtClean="0"/>
              <a:t>competição</a:t>
            </a:r>
            <a:r>
              <a:rPr lang="en-US" baseline="0" dirty="0" smtClean="0"/>
              <a:t>. Um time </a:t>
            </a:r>
            <a:r>
              <a:rPr lang="en-US" baseline="0" dirty="0" err="1" smtClean="0"/>
              <a:t>formado</a:t>
            </a:r>
            <a:r>
              <a:rPr lang="en-US" baseline="0" dirty="0" smtClean="0"/>
              <a:t> </a:t>
            </a:r>
            <a:r>
              <a:rPr lang="en-US" baseline="0" dirty="0" err="1" smtClean="0"/>
              <a:t>por</a:t>
            </a:r>
            <a:r>
              <a:rPr lang="en-US" baseline="0" dirty="0" smtClean="0"/>
              <a:t> </a:t>
            </a:r>
            <a:r>
              <a:rPr lang="en-US" baseline="0" dirty="0" err="1" smtClean="0"/>
              <a:t>estudantes</a:t>
            </a:r>
            <a:r>
              <a:rPr lang="en-US" baseline="0" dirty="0" smtClean="0"/>
              <a:t> e </a:t>
            </a:r>
            <a:r>
              <a:rPr lang="en-US" baseline="0" dirty="0" err="1" smtClean="0"/>
              <a:t>pessoas</a:t>
            </a:r>
            <a:r>
              <a:rPr lang="en-US" baseline="0" dirty="0" smtClean="0"/>
              <a:t> do MIT, </a:t>
            </a:r>
            <a:r>
              <a:rPr lang="en-US" baseline="0" dirty="0" err="1" smtClean="0"/>
              <a:t>Universidade</a:t>
            </a:r>
            <a:r>
              <a:rPr lang="en-US" baseline="0" dirty="0" smtClean="0"/>
              <a:t> de Boston e </a:t>
            </a:r>
            <a:r>
              <a:rPr lang="en-US" baseline="0" dirty="0" err="1" smtClean="0"/>
              <a:t>Laboratório</a:t>
            </a:r>
            <a:r>
              <a:rPr lang="en-US" baseline="0" dirty="0" smtClean="0"/>
              <a:t> </a:t>
            </a:r>
            <a:r>
              <a:rPr lang="en-US" dirty="0" smtClean="0"/>
              <a:t>Charles Stark Draper </a:t>
            </a:r>
            <a:r>
              <a:rPr lang="en-US" baseline="0" dirty="0" err="1" smtClean="0"/>
              <a:t>ganhou</a:t>
            </a:r>
            <a:r>
              <a:rPr lang="en-US" baseline="0" dirty="0" smtClean="0"/>
              <a:t> a </a:t>
            </a:r>
            <a:r>
              <a:rPr lang="en-US" baseline="0" dirty="0" err="1" smtClean="0"/>
              <a:t>competição</a:t>
            </a:r>
            <a:r>
              <a:rPr lang="en-US" baseline="0" dirty="0" smtClean="0"/>
              <a:t> de 1996.</a:t>
            </a:r>
          </a:p>
        </p:txBody>
      </p:sp>
      <p:sp>
        <p:nvSpPr>
          <p:cNvPr id="4" name="Slide Number Placeholder 3"/>
          <p:cNvSpPr>
            <a:spLocks noGrp="1"/>
          </p:cNvSpPr>
          <p:nvPr>
            <p:ph type="sldNum" sz="quarter" idx="10"/>
          </p:nvPr>
        </p:nvSpPr>
        <p:spPr/>
        <p:txBody>
          <a:bodyPr/>
          <a:lstStyle/>
          <a:p>
            <a:fld id="{CB4A71A5-A80D-4157-8C7A-C5C5137F4770}" type="slidenum">
              <a:rPr lang="pt-BR" smtClean="0"/>
              <a:t>15</a:t>
            </a:fld>
            <a:endParaRPr lang="pt-BR"/>
          </a:p>
        </p:txBody>
      </p:sp>
    </p:spTree>
    <p:extLst>
      <p:ext uri="{BB962C8B-B14F-4D97-AF65-F5344CB8AC3E}">
        <p14:creationId xmlns:p14="http://schemas.microsoft.com/office/powerpoint/2010/main" val="322572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 </a:t>
            </a:r>
            <a:r>
              <a:rPr lang="en-US" dirty="0" err="1" smtClean="0"/>
              <a:t>veículo</a:t>
            </a:r>
            <a:r>
              <a:rPr lang="en-US" dirty="0" smtClean="0"/>
              <a:t> </a:t>
            </a:r>
            <a:r>
              <a:rPr lang="en-US" dirty="0" err="1" smtClean="0"/>
              <a:t>aéreo</a:t>
            </a:r>
            <a:r>
              <a:rPr lang="en-US" dirty="0" smtClean="0"/>
              <a:t> </a:t>
            </a:r>
            <a:r>
              <a:rPr lang="en-US" dirty="0" err="1" smtClean="0"/>
              <a:t>provê</a:t>
            </a:r>
            <a:r>
              <a:rPr lang="en-US" dirty="0" smtClean="0"/>
              <a:t> </a:t>
            </a:r>
            <a:r>
              <a:rPr lang="en-US" dirty="0" err="1" smtClean="0"/>
              <a:t>navegação</a:t>
            </a:r>
            <a:r>
              <a:rPr lang="en-US" dirty="0" smtClean="0"/>
              <a:t> e </a:t>
            </a:r>
            <a:r>
              <a:rPr lang="en-US" dirty="0" err="1" smtClean="0"/>
              <a:t>controle</a:t>
            </a:r>
            <a:r>
              <a:rPr lang="en-US" dirty="0" smtClean="0"/>
              <a:t> </a:t>
            </a:r>
            <a:r>
              <a:rPr lang="en-US" dirty="0" err="1" smtClean="0"/>
              <a:t>usando</a:t>
            </a:r>
            <a:r>
              <a:rPr lang="en-US" baseline="0" dirty="0" smtClean="0"/>
              <a:t> um </a:t>
            </a:r>
            <a:r>
              <a:rPr lang="en-US" baseline="0" dirty="0" err="1" smtClean="0"/>
              <a:t>conjunto</a:t>
            </a:r>
            <a:r>
              <a:rPr lang="en-US" baseline="0" dirty="0" smtClean="0"/>
              <a:t> </a:t>
            </a:r>
            <a:r>
              <a:rPr lang="en-US" baseline="0" dirty="0" err="1" smtClean="0"/>
              <a:t>redundante</a:t>
            </a:r>
            <a:r>
              <a:rPr lang="en-US" baseline="0" dirty="0" smtClean="0"/>
              <a:t> de </a:t>
            </a:r>
            <a:r>
              <a:rPr lang="en-US" baseline="0" dirty="0" err="1" smtClean="0"/>
              <a:t>sensores</a:t>
            </a:r>
            <a:r>
              <a:rPr lang="en-US" baseline="0" dirty="0" smtClean="0"/>
              <a:t>, </a:t>
            </a:r>
            <a:r>
              <a:rPr lang="en-US" baseline="0" dirty="0" err="1" smtClean="0"/>
              <a:t>incluindo</a:t>
            </a:r>
            <a:r>
              <a:rPr lang="en-US" baseline="0" dirty="0" smtClean="0"/>
              <a:t>: </a:t>
            </a:r>
            <a:r>
              <a:rPr lang="en-US" baseline="0" dirty="0" err="1" smtClean="0"/>
              <a:t>uma</a:t>
            </a:r>
            <a:r>
              <a:rPr lang="en-US" baseline="0" dirty="0" smtClean="0"/>
              <a:t> </a:t>
            </a:r>
            <a:r>
              <a:rPr lang="en-US" baseline="0" dirty="0" err="1" smtClean="0"/>
              <a:t>unidade</a:t>
            </a:r>
            <a:r>
              <a:rPr lang="en-US" baseline="0" dirty="0" smtClean="0"/>
              <a:t> de GPS, </a:t>
            </a:r>
            <a:r>
              <a:rPr lang="en-US" baseline="0" dirty="0" err="1" smtClean="0"/>
              <a:t>acelerômetros</a:t>
            </a:r>
            <a:r>
              <a:rPr lang="en-US" baseline="0" dirty="0" smtClean="0"/>
              <a:t>, </a:t>
            </a:r>
            <a:r>
              <a:rPr lang="en-US" baseline="0" dirty="0" err="1" smtClean="0"/>
              <a:t>giroscópios</a:t>
            </a:r>
            <a:r>
              <a:rPr lang="en-US" baseline="0" dirty="0" smtClean="0"/>
              <a:t>, um sonar, e </a:t>
            </a:r>
            <a:r>
              <a:rPr lang="en-US" baseline="0" dirty="0" err="1" smtClean="0"/>
              <a:t>uma</a:t>
            </a:r>
            <a:r>
              <a:rPr lang="en-US" baseline="0" dirty="0" smtClean="0"/>
              <a:t> </a:t>
            </a:r>
            <a:r>
              <a:rPr lang="en-US" baseline="0" dirty="0" err="1" smtClean="0"/>
              <a:t>bússola</a:t>
            </a:r>
            <a:r>
              <a:rPr lang="en-US" baseline="0" dirty="0" smtClean="0"/>
              <a:t> </a:t>
            </a:r>
            <a:r>
              <a:rPr lang="en-US" baseline="0" dirty="0" err="1" smtClean="0"/>
              <a:t>eletromagnética</a:t>
            </a:r>
            <a:r>
              <a:rPr lang="en-US" baseline="0" dirty="0" smtClean="0"/>
              <a:t>. O </a:t>
            </a:r>
            <a:r>
              <a:rPr lang="en-US" baseline="0" dirty="0" err="1" smtClean="0"/>
              <a:t>direcionamento</a:t>
            </a:r>
            <a:r>
              <a:rPr lang="en-US" baseline="0" dirty="0" smtClean="0"/>
              <a:t> e a </a:t>
            </a:r>
            <a:r>
              <a:rPr lang="en-US" baseline="0" dirty="0" err="1" smtClean="0"/>
              <a:t>operação</a:t>
            </a:r>
            <a:r>
              <a:rPr lang="en-US" baseline="0" dirty="0" smtClean="0"/>
              <a:t> de </a:t>
            </a:r>
            <a:r>
              <a:rPr lang="en-US" baseline="0" dirty="0" err="1" smtClean="0"/>
              <a:t>controle</a:t>
            </a:r>
            <a:r>
              <a:rPr lang="en-US" baseline="0" dirty="0" smtClean="0"/>
              <a:t> se </a:t>
            </a:r>
            <a:r>
              <a:rPr lang="en-US" baseline="0" dirty="0" err="1" smtClean="0"/>
              <a:t>dá</a:t>
            </a:r>
            <a:r>
              <a:rPr lang="en-US" baseline="0" dirty="0" smtClean="0"/>
              <a:t> no ground station. O </a:t>
            </a:r>
            <a:r>
              <a:rPr lang="en-US" baseline="0" dirty="0" err="1" smtClean="0"/>
              <a:t>helicóptero</a:t>
            </a:r>
            <a:r>
              <a:rPr lang="en-US" baseline="0" dirty="0" smtClean="0"/>
              <a:t> </a:t>
            </a:r>
            <a:r>
              <a:rPr lang="en-US" baseline="0" dirty="0" err="1" smtClean="0"/>
              <a:t>também</a:t>
            </a:r>
            <a:r>
              <a:rPr lang="en-US" baseline="0" dirty="0" smtClean="0"/>
              <a:t> </a:t>
            </a:r>
            <a:r>
              <a:rPr lang="en-US" baseline="0" dirty="0" err="1" smtClean="0"/>
              <a:t>carrega</a:t>
            </a:r>
            <a:r>
              <a:rPr lang="en-US" baseline="0" dirty="0" smtClean="0"/>
              <a:t> </a:t>
            </a:r>
            <a:r>
              <a:rPr lang="en-US" baseline="0" dirty="0" err="1" smtClean="0"/>
              <a:t>uma</a:t>
            </a:r>
            <a:r>
              <a:rPr lang="en-US" baseline="0" dirty="0" smtClean="0"/>
              <a:t> </a:t>
            </a:r>
            <a:r>
              <a:rPr lang="en-US" baseline="0" dirty="0" err="1" smtClean="0"/>
              <a:t>câmera</a:t>
            </a:r>
            <a:r>
              <a:rPr lang="en-US" baseline="0" dirty="0" smtClean="0"/>
              <a:t> e um </a:t>
            </a:r>
            <a:r>
              <a:rPr lang="en-US" baseline="0" dirty="0" err="1" smtClean="0"/>
              <a:t>transmissor</a:t>
            </a:r>
            <a:r>
              <a:rPr lang="en-US" baseline="0" dirty="0" smtClean="0"/>
              <a:t> </a:t>
            </a:r>
            <a:r>
              <a:rPr lang="en-US" baseline="0" dirty="0" err="1" smtClean="0"/>
              <a:t>que</a:t>
            </a:r>
            <a:r>
              <a:rPr lang="en-US" baseline="0" dirty="0" smtClean="0"/>
              <a:t> </a:t>
            </a:r>
            <a:r>
              <a:rPr lang="en-US" baseline="0" dirty="0" err="1" smtClean="0"/>
              <a:t>provê</a:t>
            </a:r>
            <a:r>
              <a:rPr lang="en-US" baseline="0" dirty="0" smtClean="0"/>
              <a:t> </a:t>
            </a:r>
            <a:r>
              <a:rPr lang="en-US" baseline="0" dirty="0" err="1" smtClean="0"/>
              <a:t>imagens</a:t>
            </a:r>
            <a:r>
              <a:rPr lang="en-US" baseline="0" dirty="0" smtClean="0"/>
              <a:t> de </a:t>
            </a:r>
            <a:r>
              <a:rPr lang="en-US" baseline="0" dirty="0" err="1" smtClean="0"/>
              <a:t>vídeo</a:t>
            </a:r>
            <a:r>
              <a:rPr lang="en-US" baseline="0" dirty="0" smtClean="0"/>
              <a:t> </a:t>
            </a:r>
            <a:r>
              <a:rPr lang="en-US" baseline="0" dirty="0" err="1" smtClean="0"/>
              <a:t>em</a:t>
            </a:r>
            <a:r>
              <a:rPr lang="en-US" baseline="0" dirty="0" smtClean="0"/>
              <a:t> tempo real </a:t>
            </a:r>
            <a:r>
              <a:rPr lang="en-US" baseline="0" dirty="0" err="1" smtClean="0"/>
              <a:t>para</a:t>
            </a:r>
            <a:r>
              <a:rPr lang="en-US" baseline="0" dirty="0" smtClean="0"/>
              <a:t> o solo: um </a:t>
            </a:r>
            <a:r>
              <a:rPr lang="en-US" baseline="0" dirty="0" err="1" smtClean="0"/>
              <a:t>processamento</a:t>
            </a:r>
            <a:r>
              <a:rPr lang="en-US" baseline="0" dirty="0" smtClean="0"/>
              <a:t> de </a:t>
            </a:r>
            <a:r>
              <a:rPr lang="en-US" baseline="0" dirty="0" err="1" smtClean="0"/>
              <a:t>visão</a:t>
            </a:r>
            <a:r>
              <a:rPr lang="en-US" baseline="0" dirty="0" smtClean="0"/>
              <a:t> </a:t>
            </a:r>
            <a:r>
              <a:rPr lang="en-US" baseline="0" dirty="0" err="1" smtClean="0"/>
              <a:t>converte</a:t>
            </a:r>
            <a:r>
              <a:rPr lang="en-US" baseline="0" dirty="0" smtClean="0"/>
              <a:t> a </a:t>
            </a:r>
            <a:r>
              <a:rPr lang="en-US" baseline="0" dirty="0" err="1" smtClean="0"/>
              <a:t>imagem</a:t>
            </a:r>
            <a:r>
              <a:rPr lang="en-US" dirty="0" smtClean="0"/>
              <a:t> </a:t>
            </a:r>
            <a:r>
              <a:rPr lang="en-US" dirty="0" err="1" smtClean="0"/>
              <a:t>em</a:t>
            </a:r>
            <a:r>
              <a:rPr lang="en-US" dirty="0" smtClean="0"/>
              <a:t> </a:t>
            </a:r>
            <a:r>
              <a:rPr lang="en-US" dirty="0" err="1" smtClean="0"/>
              <a:t>posicionamento</a:t>
            </a:r>
            <a:r>
              <a:rPr lang="en-US" dirty="0" smtClean="0"/>
              <a:t> e um </a:t>
            </a:r>
            <a:r>
              <a:rPr lang="en-US" dirty="0" err="1" smtClean="0"/>
              <a:t>sistema</a:t>
            </a:r>
            <a:r>
              <a:rPr lang="en-US" dirty="0" smtClean="0"/>
              <a:t> de</a:t>
            </a:r>
            <a:r>
              <a:rPr lang="en-US" baseline="0" dirty="0" smtClean="0"/>
              <a:t> </a:t>
            </a:r>
            <a:r>
              <a:rPr lang="en-US" dirty="0" err="1" smtClean="0"/>
              <a:t>classificação</a:t>
            </a:r>
            <a:r>
              <a:rPr lang="en-US" dirty="0" smtClean="0"/>
              <a:t> o </a:t>
            </a:r>
            <a:r>
              <a:rPr lang="en-US" dirty="0" err="1" smtClean="0"/>
              <a:t>estima</a:t>
            </a:r>
            <a:r>
              <a:rPr lang="en-US" dirty="0" smtClean="0"/>
              <a:t>.</a:t>
            </a:r>
            <a:endParaRPr lang="pt-BR" dirty="0"/>
          </a:p>
        </p:txBody>
      </p:sp>
      <p:sp>
        <p:nvSpPr>
          <p:cNvPr id="4" name="Slide Number Placeholder 3"/>
          <p:cNvSpPr>
            <a:spLocks noGrp="1"/>
          </p:cNvSpPr>
          <p:nvPr>
            <p:ph type="sldNum" sz="quarter" idx="10"/>
          </p:nvPr>
        </p:nvSpPr>
        <p:spPr/>
        <p:txBody>
          <a:bodyPr/>
          <a:lstStyle/>
          <a:p>
            <a:fld id="{CB4A71A5-A80D-4157-8C7A-C5C5137F4770}" type="slidenum">
              <a:rPr lang="pt-BR" smtClean="0"/>
              <a:t>16</a:t>
            </a:fld>
            <a:endParaRPr lang="pt-BR"/>
          </a:p>
        </p:txBody>
      </p:sp>
    </p:spTree>
    <p:extLst>
      <p:ext uri="{BB962C8B-B14F-4D97-AF65-F5344CB8AC3E}">
        <p14:creationId xmlns:p14="http://schemas.microsoft.com/office/powerpoint/2010/main" val="3225728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O sistema foi desenvolvido no ITA, sobre uma plataforma aérea desenvolvida no Centro de Estudos Aeronáuticos da UFMG.</a:t>
            </a:r>
            <a:endParaRPr lang="pt-BR" dirty="0"/>
          </a:p>
        </p:txBody>
      </p:sp>
      <p:sp>
        <p:nvSpPr>
          <p:cNvPr id="4" name="Slide Number Placeholder 3"/>
          <p:cNvSpPr>
            <a:spLocks noGrp="1"/>
          </p:cNvSpPr>
          <p:nvPr>
            <p:ph type="sldNum" sz="quarter" idx="10"/>
          </p:nvPr>
        </p:nvSpPr>
        <p:spPr/>
        <p:txBody>
          <a:bodyPr/>
          <a:lstStyle/>
          <a:p>
            <a:fld id="{CB4A71A5-A80D-4157-8C7A-C5C5137F4770}" type="slidenum">
              <a:rPr lang="pt-BR" smtClean="0"/>
              <a:t>17</a:t>
            </a:fld>
            <a:endParaRPr lang="pt-BR"/>
          </a:p>
        </p:txBody>
      </p:sp>
    </p:spTree>
    <p:extLst>
      <p:ext uri="{BB962C8B-B14F-4D97-AF65-F5344CB8AC3E}">
        <p14:creationId xmlns:p14="http://schemas.microsoft.com/office/powerpoint/2010/main" val="3275379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Microprocessador ADSP-BF533, conhecido como Blackfin.</a:t>
            </a:r>
            <a:r>
              <a:rPr lang="pt-BR" baseline="0" dirty="0" smtClean="0"/>
              <a:t> 300 MHz, 128 MB de RAM e 10 níveis de pipeline. Os dados são convertidos pelo condicionador de sinal para RS232. Os comandos do piloto em terra são transmitidos via rádio. Na saída do processador, tem um modulador por largura de pulso – PWM – que converte os dados de RS232 e ativa servomotores.</a:t>
            </a:r>
            <a:endParaRPr lang="pt-BR" dirty="0"/>
          </a:p>
        </p:txBody>
      </p:sp>
      <p:sp>
        <p:nvSpPr>
          <p:cNvPr id="4" name="Slide Number Placeholder 3"/>
          <p:cNvSpPr>
            <a:spLocks noGrp="1"/>
          </p:cNvSpPr>
          <p:nvPr>
            <p:ph type="sldNum" sz="quarter" idx="10"/>
          </p:nvPr>
        </p:nvSpPr>
        <p:spPr/>
        <p:txBody>
          <a:bodyPr/>
          <a:lstStyle/>
          <a:p>
            <a:fld id="{CB4A71A5-A80D-4157-8C7A-C5C5137F4770}" type="slidenum">
              <a:rPr lang="pt-BR" smtClean="0"/>
              <a:t>18</a:t>
            </a:fld>
            <a:endParaRPr lang="pt-BR"/>
          </a:p>
        </p:txBody>
      </p:sp>
    </p:spTree>
    <p:extLst>
      <p:ext uri="{BB962C8B-B14F-4D97-AF65-F5344CB8AC3E}">
        <p14:creationId xmlns:p14="http://schemas.microsoft.com/office/powerpoint/2010/main" val="2655113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O software embarcado no Blackfin é dividido em dois módulos: guiamento e pilotagem. Guiamento calcula a trajetória para chegar em determinado ponto quando o piloto automática está ativado e pilotagem calcula o sinal de comando necessário para ativar os servomotores de forma que o movimento do VANT</a:t>
            </a:r>
            <a:r>
              <a:rPr lang="pt-BR" baseline="0" dirty="0" smtClean="0"/>
              <a:t> esteja condizente com aquele definido pelo guiamento ou pelo piloto em terra. É o módulo pilotagem que lê os dados do GPS e demais sensores.</a:t>
            </a:r>
            <a:endParaRPr lang="pt-BR" dirty="0"/>
          </a:p>
        </p:txBody>
      </p:sp>
      <p:sp>
        <p:nvSpPr>
          <p:cNvPr id="4" name="Slide Number Placeholder 3"/>
          <p:cNvSpPr>
            <a:spLocks noGrp="1"/>
          </p:cNvSpPr>
          <p:nvPr>
            <p:ph type="sldNum" sz="quarter" idx="10"/>
          </p:nvPr>
        </p:nvSpPr>
        <p:spPr/>
        <p:txBody>
          <a:bodyPr/>
          <a:lstStyle/>
          <a:p>
            <a:fld id="{CB4A71A5-A80D-4157-8C7A-C5C5137F4770}" type="slidenum">
              <a:rPr lang="pt-BR" smtClean="0"/>
              <a:t>19</a:t>
            </a:fld>
            <a:endParaRPr lang="pt-BR"/>
          </a:p>
        </p:txBody>
      </p:sp>
    </p:spTree>
    <p:extLst>
      <p:ext uri="{BB962C8B-B14F-4D97-AF65-F5344CB8AC3E}">
        <p14:creationId xmlns:p14="http://schemas.microsoft.com/office/powerpoint/2010/main" val="586727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Redes de Petri é um formalismo matemático proposto por Carl Adam Petri para modelagem de sistemas dirigidos a eventos discretos. Ou seja, sistemas em que as variáveis de estado são modificadas de forma discreta de a acordo com a ocorrência de eventos. Duas abordagens podem ser utilizadas para a análise de modelos em</a:t>
            </a:r>
            <a:r>
              <a:rPr lang="pt-BR" baseline="0" dirty="0" smtClean="0"/>
              <a:t> redes de petri: simulação e verificação formal de propriedades.</a:t>
            </a:r>
          </a:p>
          <a:p>
            <a:endParaRPr lang="pt-BR" baseline="0" dirty="0" smtClean="0"/>
          </a:p>
          <a:p>
            <a:r>
              <a:rPr lang="pt-BR" baseline="0" dirty="0" smtClean="0"/>
              <a:t>Com relação à verificação formal, as propriedades verificadas são as de vivacidade (liveness, que garante a ausência de deadlock e a inexistência de “zonas mortas”), segurança (safeness), limitação (boundness), e invariantes de lugar (garantem que cada cápsula possui apenas um estado ativo em cada instante).</a:t>
            </a:r>
          </a:p>
          <a:p>
            <a:endParaRPr lang="pt-BR" baseline="0" dirty="0" smtClean="0"/>
          </a:p>
          <a:p>
            <a:r>
              <a:rPr lang="pt-BR" baseline="0" dirty="0" smtClean="0"/>
              <a:t>As três primeiras propriedade são verificadas através da construção do grafo de alcançabilidade da rede, que apresenta todos os estados alcançavéis, com todas as possíveis sequências de disparo de transições. Já para verificar a última propriedade, são montadas equações que, ao serem interpretadas, garantem que o sistema não estará em dois estados ao mesmo tempo.</a:t>
            </a:r>
            <a:endParaRPr lang="pt-BR" dirty="0" smtClean="0"/>
          </a:p>
          <a:p>
            <a:endParaRPr lang="pt-BR" dirty="0" smtClean="0"/>
          </a:p>
          <a:p>
            <a:r>
              <a:rPr lang="pt-BR" dirty="0" smtClean="0"/>
              <a:t>Os</a:t>
            </a:r>
            <a:r>
              <a:rPr lang="pt-BR" baseline="0" dirty="0" smtClean="0"/>
              <a:t> lugares tracejados representam as interfaces entre os componentes. Entre o DataReceiver e o ElevatorController, por exemplo, existem três tipos de trocas de mensagens: envio do modo de operação, requerimento de novos dados dos sensores e envio dos dados dos sensores e do modo de operação.</a:t>
            </a:r>
            <a:endParaRPr lang="pt-BR" dirty="0"/>
          </a:p>
        </p:txBody>
      </p:sp>
      <p:sp>
        <p:nvSpPr>
          <p:cNvPr id="4" name="Slide Number Placeholder 3"/>
          <p:cNvSpPr>
            <a:spLocks noGrp="1"/>
          </p:cNvSpPr>
          <p:nvPr>
            <p:ph type="sldNum" sz="quarter" idx="10"/>
          </p:nvPr>
        </p:nvSpPr>
        <p:spPr/>
        <p:txBody>
          <a:bodyPr/>
          <a:lstStyle/>
          <a:p>
            <a:fld id="{CB4A71A5-A80D-4157-8C7A-C5C5137F4770}" type="slidenum">
              <a:rPr lang="pt-BR" smtClean="0"/>
              <a:t>20</a:t>
            </a:fld>
            <a:endParaRPr lang="pt-BR"/>
          </a:p>
        </p:txBody>
      </p:sp>
    </p:spTree>
    <p:extLst>
      <p:ext uri="{BB962C8B-B14F-4D97-AF65-F5344CB8AC3E}">
        <p14:creationId xmlns:p14="http://schemas.microsoft.com/office/powerpoint/2010/main" val="2504911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34643" algn="l"/>
                <a:tab pos="1269286" algn="l"/>
                <a:tab pos="1903929" algn="l"/>
                <a:tab pos="2538573" algn="l"/>
              </a:tabLst>
              <a:defRPr>
                <a:solidFill>
                  <a:schemeClr val="tx1"/>
                </a:solidFill>
                <a:latin typeface="Arial" charset="0"/>
                <a:ea typeface="ＭＳ Ｐゴシック" charset="0"/>
                <a:cs typeface="WenQuanYi Micro Hei" charset="0"/>
              </a:defRPr>
            </a:lvl1pPr>
            <a:lvl2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2pPr>
            <a:lvl3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3pPr>
            <a:lvl4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4pPr>
            <a:lvl5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9pPr>
          </a:lstStyle>
          <a:p>
            <a:pPr eaLnBrk="1"/>
            <a:fld id="{DB9A9727-FDB5-F14E-9EFE-A6A356076D58}" type="slidenum">
              <a:rPr lang="pt-BR">
                <a:solidFill>
                  <a:srgbClr val="000000"/>
                </a:solidFill>
                <a:latin typeface="Times New Roman" charset="0"/>
                <a:cs typeface="DejaVu Sans" charset="0"/>
              </a:rPr>
              <a:pPr eaLnBrk="1"/>
              <a:t>3</a:t>
            </a:fld>
            <a:endParaRPr lang="pt-BR">
              <a:solidFill>
                <a:srgbClr val="000000"/>
              </a:solidFill>
              <a:latin typeface="Times New Roman" charset="0"/>
              <a:cs typeface="DejaVu Sans" charset="0"/>
            </a:endParaRPr>
          </a:p>
        </p:txBody>
      </p:sp>
      <p:sp>
        <p:nvSpPr>
          <p:cNvPr id="17411"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Text Box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465"/>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eaLnBrk="1">
              <a:lnSpc>
                <a:spcPct val="93000"/>
              </a:lnSpc>
              <a:spcBef>
                <a:spcPct val="0"/>
              </a:spcBef>
            </a:pPr>
            <a:r>
              <a:rPr lang="pt-BR" sz="1800" dirty="0">
                <a:latin typeface="Arial" charset="0"/>
                <a:cs typeface="WenQuanYi Micro Hei" charset="0"/>
              </a:rPr>
              <a:t>O uso de Veículos Aéreos Não Tripulados (</a:t>
            </a:r>
            <a:r>
              <a:rPr lang="pt-BR" sz="1800" dirty="0" err="1">
                <a:latin typeface="Arial" charset="0"/>
                <a:cs typeface="WenQuanYi Micro Hei" charset="0"/>
              </a:rPr>
              <a:t>Vants</a:t>
            </a:r>
            <a:r>
              <a:rPr lang="pt-BR" sz="1800" dirty="0">
                <a:latin typeface="Arial" charset="0"/>
                <a:cs typeface="WenQuanYi Micro Hei" charset="0"/>
              </a:rPr>
              <a:t>) vem crescendo, tanto em operações militares quanto civis. O </a:t>
            </a:r>
            <a:r>
              <a:rPr lang="pt-BR" sz="1800" dirty="0" err="1">
                <a:latin typeface="Arial" charset="0"/>
                <a:cs typeface="WenQuanYi Micro Hei" charset="0"/>
              </a:rPr>
              <a:t>Vant</a:t>
            </a:r>
            <a:r>
              <a:rPr lang="pt-BR" sz="1800" dirty="0">
                <a:latin typeface="Arial" charset="0"/>
                <a:cs typeface="WenQuanYi Micro Hei" charset="0"/>
              </a:rPr>
              <a:t> é um tipo de aeronave sem piloto que pode voar autonomamente ou ser remotamente controlada, em ações de monitoramento, reconhecimento e vigilância. Sua principal vantagem é realizar ações táticas de inteligência sem colocar vidas humanas em risco. Atualmente voam pelo mundo milhares de veículos não tripulados de diferentes dimensões; do tamanho de um inseto até o porte de um Boeing.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Os</a:t>
            </a:r>
            <a:r>
              <a:rPr lang="pt-BR" baseline="0" dirty="0" smtClean="0"/>
              <a:t> dois tipos de falhas a serem tratadas: primeiro, problemas na comunicação entre o software embarcado e os sensores utilizados no sistema. Para tratar, inserção de transações temporizadas que indicam timeout e execução de uma rotina de tratamento. Depois, envio de um modo de operação inexistente. Neste caso, o sistema opera no modo 0 como padrão.</a:t>
            </a:r>
            <a:endParaRPr lang="pt-BR" dirty="0"/>
          </a:p>
        </p:txBody>
      </p:sp>
      <p:sp>
        <p:nvSpPr>
          <p:cNvPr id="4" name="Slide Number Placeholder 3"/>
          <p:cNvSpPr>
            <a:spLocks noGrp="1"/>
          </p:cNvSpPr>
          <p:nvPr>
            <p:ph type="sldNum" sz="quarter" idx="10"/>
          </p:nvPr>
        </p:nvSpPr>
        <p:spPr/>
        <p:txBody>
          <a:bodyPr/>
          <a:lstStyle/>
          <a:p>
            <a:fld id="{CB4A71A5-A80D-4157-8C7A-C5C5137F4770}" type="slidenum">
              <a:rPr lang="pt-BR" smtClean="0"/>
              <a:t>21</a:t>
            </a:fld>
            <a:endParaRPr lang="pt-BR"/>
          </a:p>
        </p:txBody>
      </p:sp>
    </p:spTree>
    <p:extLst>
      <p:ext uri="{BB962C8B-B14F-4D97-AF65-F5344CB8AC3E}">
        <p14:creationId xmlns:p14="http://schemas.microsoft.com/office/powerpoint/2010/main" val="391888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Geração de código: para cada cápsula, classe e protocolo, é gerado um arquivo .c e outro .h. Além disso, são gerados arquivos</a:t>
            </a:r>
            <a:r>
              <a:rPr lang="pt-BR" baseline="0" dirty="0" smtClean="0"/>
              <a:t> relativos aos serviços oferecidos pelo RRRT, por exemplo, temporização (TimerControlBlock, Timer, SelfTimer, BaseTimer). Um compilador é utilizado para gerar código fonte a partir dos códigos em linguagem c.</a:t>
            </a:r>
            <a:endParaRPr lang="pt-BR" dirty="0"/>
          </a:p>
        </p:txBody>
      </p:sp>
      <p:sp>
        <p:nvSpPr>
          <p:cNvPr id="4" name="Slide Number Placeholder 3"/>
          <p:cNvSpPr>
            <a:spLocks noGrp="1"/>
          </p:cNvSpPr>
          <p:nvPr>
            <p:ph type="sldNum" sz="quarter" idx="10"/>
          </p:nvPr>
        </p:nvSpPr>
        <p:spPr/>
        <p:txBody>
          <a:bodyPr/>
          <a:lstStyle/>
          <a:p>
            <a:fld id="{CB4A71A5-A80D-4157-8C7A-C5C5137F4770}" type="slidenum">
              <a:rPr lang="pt-BR" smtClean="0"/>
              <a:t>22</a:t>
            </a:fld>
            <a:endParaRPr lang="pt-BR"/>
          </a:p>
        </p:txBody>
      </p:sp>
    </p:spTree>
    <p:extLst>
      <p:ext uri="{BB962C8B-B14F-4D97-AF65-F5344CB8AC3E}">
        <p14:creationId xmlns:p14="http://schemas.microsoft.com/office/powerpoint/2010/main" val="1470287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Métricas de detecção de anomalia identificam deficiência na documentação</a:t>
            </a:r>
            <a:r>
              <a:rPr lang="pt-BR" baseline="0" dirty="0" smtClean="0"/>
              <a:t> ou no código fonte. Já as métricas de previsão são medidas da lógica do projeto e da implementação (tratam de forma, estrutura, densidade e complexidade). As métricas de aceitação são aplicadas ao produto final para avaliar a conformidade com os requisitos.</a:t>
            </a:r>
          </a:p>
          <a:p>
            <a:endParaRPr lang="pt-BR" baseline="0" dirty="0" smtClean="0"/>
          </a:p>
          <a:p>
            <a:r>
              <a:rPr lang="pt-BR" baseline="0" dirty="0" smtClean="0"/>
              <a:t>O método de complexidade ciclomática constrói o grafo de fluxo de controle dos caminhos linearmente independentes de um código fonte e calcula a sua complexidade ciclomática dada por V(G) = e – n + p.</a:t>
            </a:r>
          </a:p>
          <a:p>
            <a:endParaRPr lang="pt-BR" baseline="0" dirty="0" smtClean="0"/>
          </a:p>
          <a:p>
            <a:r>
              <a:rPr lang="pt-BR" baseline="0" dirty="0" smtClean="0"/>
              <a:t>Na teoria de Halstead, calcula-se o vocabulário n e o comprimento N usando quatro grandezas: número distinto de operadores contidos em um programa, número distinto de operandos contidos em um programa, número total de ocorrências de operadores, número total de ocorrências de operandos.</a:t>
            </a:r>
          </a:p>
          <a:p>
            <a:endParaRPr lang="pt-BR" baseline="0" dirty="0" smtClean="0"/>
          </a:p>
          <a:p>
            <a:r>
              <a:rPr lang="pt-BR" dirty="0" smtClean="0"/>
              <a:t>A métrica de linhas</a:t>
            </a:r>
            <a:r>
              <a:rPr lang="pt-BR" baseline="0" dirty="0" smtClean="0"/>
              <a:t> de código é uma medida que relaciona a quantidade de linhas de código com a quantidade de linhas de comentários e fornece uma noção da facilidade de leitura do código.</a:t>
            </a:r>
            <a:endParaRPr lang="pt-BR" dirty="0"/>
          </a:p>
        </p:txBody>
      </p:sp>
      <p:sp>
        <p:nvSpPr>
          <p:cNvPr id="4" name="Slide Number Placeholder 3"/>
          <p:cNvSpPr>
            <a:spLocks noGrp="1"/>
          </p:cNvSpPr>
          <p:nvPr>
            <p:ph type="sldNum" sz="quarter" idx="10"/>
          </p:nvPr>
        </p:nvSpPr>
        <p:spPr/>
        <p:txBody>
          <a:bodyPr/>
          <a:lstStyle/>
          <a:p>
            <a:fld id="{CB4A71A5-A80D-4157-8C7A-C5C5137F4770}" type="slidenum">
              <a:rPr lang="pt-BR" smtClean="0"/>
              <a:t>23</a:t>
            </a:fld>
            <a:endParaRPr lang="pt-BR"/>
          </a:p>
        </p:txBody>
      </p:sp>
    </p:spTree>
    <p:extLst>
      <p:ext uri="{BB962C8B-B14F-4D97-AF65-F5344CB8AC3E}">
        <p14:creationId xmlns:p14="http://schemas.microsoft.com/office/powerpoint/2010/main" val="3217302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No</a:t>
            </a:r>
            <a:r>
              <a:rPr lang="pt-BR" baseline="0" dirty="0" smtClean="0"/>
              <a:t> modo 0, o piloto controla a aeronave sem o auxílio de sistemas de controle.</a:t>
            </a:r>
          </a:p>
          <a:p>
            <a:endParaRPr lang="pt-BR" baseline="0" dirty="0" smtClean="0"/>
          </a:p>
          <a:p>
            <a:r>
              <a:rPr lang="pt-BR" baseline="0" dirty="0" smtClean="0"/>
              <a:t>No modo 1, o piloto ainda controla a aeronave, mas a velocidade angular de arfagem é controlada por um controlador PID e um sistema de aumento de controle CAS controla a deflexão do manche.</a:t>
            </a:r>
            <a:endParaRPr lang="pt-BR" dirty="0"/>
          </a:p>
        </p:txBody>
      </p:sp>
      <p:sp>
        <p:nvSpPr>
          <p:cNvPr id="4" name="Slide Number Placeholder 3"/>
          <p:cNvSpPr>
            <a:spLocks noGrp="1"/>
          </p:cNvSpPr>
          <p:nvPr>
            <p:ph type="sldNum" sz="quarter" idx="10"/>
          </p:nvPr>
        </p:nvSpPr>
        <p:spPr/>
        <p:txBody>
          <a:bodyPr/>
          <a:lstStyle/>
          <a:p>
            <a:fld id="{CB4A71A5-A80D-4157-8C7A-C5C5137F4770}" type="slidenum">
              <a:rPr lang="pt-BR" smtClean="0"/>
              <a:t>24</a:t>
            </a:fld>
            <a:endParaRPr lang="pt-BR"/>
          </a:p>
        </p:txBody>
      </p:sp>
    </p:spTree>
    <p:extLst>
      <p:ext uri="{BB962C8B-B14F-4D97-AF65-F5344CB8AC3E}">
        <p14:creationId xmlns:p14="http://schemas.microsoft.com/office/powerpoint/2010/main" val="2961141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Neste modo, a aeronave é controlada pelo módulo</a:t>
            </a:r>
            <a:r>
              <a:rPr lang="pt-BR" baseline="0" dirty="0" smtClean="0"/>
              <a:t> guiamento. Aqui, as variáveis “velocidade de ângulo de arfagem” e “ângulo de arfagem” são controladas por controladores PID.</a:t>
            </a:r>
            <a:endParaRPr lang="pt-BR" dirty="0"/>
          </a:p>
        </p:txBody>
      </p:sp>
      <p:sp>
        <p:nvSpPr>
          <p:cNvPr id="4" name="Slide Number Placeholder 3"/>
          <p:cNvSpPr>
            <a:spLocks noGrp="1"/>
          </p:cNvSpPr>
          <p:nvPr>
            <p:ph type="sldNum" sz="quarter" idx="10"/>
          </p:nvPr>
        </p:nvSpPr>
        <p:spPr/>
        <p:txBody>
          <a:bodyPr/>
          <a:lstStyle/>
          <a:p>
            <a:fld id="{CB4A71A5-A80D-4157-8C7A-C5C5137F4770}" type="slidenum">
              <a:rPr lang="pt-BR" smtClean="0"/>
              <a:t>25</a:t>
            </a:fld>
            <a:endParaRPr lang="pt-BR"/>
          </a:p>
        </p:txBody>
      </p:sp>
    </p:spTree>
    <p:extLst>
      <p:ext uri="{BB962C8B-B14F-4D97-AF65-F5344CB8AC3E}">
        <p14:creationId xmlns:p14="http://schemas.microsoft.com/office/powerpoint/2010/main" val="572096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Este é o sistema operacional responsável</a:t>
            </a:r>
            <a:r>
              <a:rPr lang="pt-BR" baseline="0" dirty="0" smtClean="0"/>
              <a:t> por garantir os requisitos temporais do sistema.</a:t>
            </a:r>
          </a:p>
          <a:p>
            <a:r>
              <a:rPr lang="pt-BR" baseline="0" dirty="0" smtClean="0"/>
              <a:t>Baseado em </a:t>
            </a:r>
            <a:r>
              <a:rPr lang="pt-BR" i="1" baseline="0" dirty="0" err="1" smtClean="0"/>
              <a:t>unix</a:t>
            </a:r>
            <a:r>
              <a:rPr lang="pt-BR" baseline="0" dirty="0" smtClean="0"/>
              <a:t>, utiliza um </a:t>
            </a:r>
            <a:r>
              <a:rPr lang="pt-BR" i="1" baseline="0" dirty="0" err="1" smtClean="0"/>
              <a:t>microkernel</a:t>
            </a:r>
            <a:r>
              <a:rPr lang="pt-BR" i="1" baseline="0" dirty="0" smtClean="0"/>
              <a:t> </a:t>
            </a:r>
            <a:r>
              <a:rPr lang="pt-BR" i="1" baseline="0" dirty="0" err="1" smtClean="0"/>
              <a:t>linux</a:t>
            </a:r>
            <a:r>
              <a:rPr lang="pt-BR" baseline="0" dirty="0" smtClean="0"/>
              <a:t> e emprega o uso da internet para suas comunicações, utilizando os protocolos UDP e TCP/IP.</a:t>
            </a:r>
          </a:p>
          <a:p>
            <a:r>
              <a:rPr lang="pt-BR" baseline="0" dirty="0" smtClean="0"/>
              <a:t>Realiza o processamento dos dados, ou seja, ele quem diz como chegar no próximo </a:t>
            </a:r>
            <a:r>
              <a:rPr lang="pt-BR" i="1" baseline="0" dirty="0" err="1" smtClean="0"/>
              <a:t>waypoint</a:t>
            </a:r>
            <a:r>
              <a:rPr lang="pt-BR" baseline="0" dirty="0" smtClean="0"/>
              <a:t> a partir do atual.</a:t>
            </a:r>
            <a:endParaRPr lang="pt-BR" dirty="0"/>
          </a:p>
        </p:txBody>
      </p:sp>
      <p:sp>
        <p:nvSpPr>
          <p:cNvPr id="4" name="Espaço Reservado para Número de Slide 3"/>
          <p:cNvSpPr>
            <a:spLocks noGrp="1"/>
          </p:cNvSpPr>
          <p:nvPr>
            <p:ph type="sldNum" sz="quarter" idx="10"/>
          </p:nvPr>
        </p:nvSpPr>
        <p:spPr/>
        <p:txBody>
          <a:bodyPr/>
          <a:lstStyle/>
          <a:p>
            <a:fld id="{43ABBF45-21CC-4D20-9DBF-8BF99A9D430C}" type="slidenum">
              <a:rPr lang="pt-BR" smtClean="0"/>
              <a:t>33</a:t>
            </a:fld>
            <a:endParaRPr lang="pt-BR"/>
          </a:p>
        </p:txBody>
      </p:sp>
    </p:spTree>
    <p:extLst>
      <p:ext uri="{BB962C8B-B14F-4D97-AF65-F5344CB8AC3E}">
        <p14:creationId xmlns:p14="http://schemas.microsoft.com/office/powerpoint/2010/main" val="2085211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3ABBF45-21CC-4D20-9DBF-8BF99A9D430C}" type="slidenum">
              <a:rPr lang="pt-BR" smtClean="0"/>
              <a:t>34</a:t>
            </a:fld>
            <a:endParaRPr lang="pt-BR"/>
          </a:p>
        </p:txBody>
      </p:sp>
    </p:spTree>
    <p:extLst>
      <p:ext uri="{BB962C8B-B14F-4D97-AF65-F5344CB8AC3E}">
        <p14:creationId xmlns:p14="http://schemas.microsoft.com/office/powerpoint/2010/main" val="2085211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3ABBF45-21CC-4D20-9DBF-8BF99A9D430C}" type="slidenum">
              <a:rPr lang="pt-BR" smtClean="0"/>
              <a:t>35</a:t>
            </a:fld>
            <a:endParaRPr lang="pt-BR"/>
          </a:p>
        </p:txBody>
      </p:sp>
    </p:spTree>
    <p:extLst>
      <p:ext uri="{BB962C8B-B14F-4D97-AF65-F5344CB8AC3E}">
        <p14:creationId xmlns:p14="http://schemas.microsoft.com/office/powerpoint/2010/main" val="2085211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3ABBF45-21CC-4D20-9DBF-8BF99A9D430C}" type="slidenum">
              <a:rPr lang="pt-BR" smtClean="0"/>
              <a:t>36</a:t>
            </a:fld>
            <a:endParaRPr lang="pt-BR"/>
          </a:p>
        </p:txBody>
      </p:sp>
    </p:spTree>
    <p:extLst>
      <p:ext uri="{BB962C8B-B14F-4D97-AF65-F5344CB8AC3E}">
        <p14:creationId xmlns:p14="http://schemas.microsoft.com/office/powerpoint/2010/main" val="2085211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3ABBF45-21CC-4D20-9DBF-8BF99A9D430C}" type="slidenum">
              <a:rPr lang="pt-BR" smtClean="0"/>
              <a:t>37</a:t>
            </a:fld>
            <a:endParaRPr lang="pt-BR"/>
          </a:p>
        </p:txBody>
      </p:sp>
    </p:spTree>
    <p:extLst>
      <p:ext uri="{BB962C8B-B14F-4D97-AF65-F5344CB8AC3E}">
        <p14:creationId xmlns:p14="http://schemas.microsoft.com/office/powerpoint/2010/main" val="2085211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34643" algn="l"/>
                <a:tab pos="1269286" algn="l"/>
                <a:tab pos="1903929" algn="l"/>
                <a:tab pos="2538573" algn="l"/>
              </a:tabLst>
              <a:defRPr>
                <a:solidFill>
                  <a:schemeClr val="tx1"/>
                </a:solidFill>
                <a:latin typeface="Arial" charset="0"/>
                <a:ea typeface="ＭＳ Ｐゴシック" charset="0"/>
                <a:cs typeface="WenQuanYi Micro Hei" charset="0"/>
              </a:defRPr>
            </a:lvl1pPr>
            <a:lvl2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2pPr>
            <a:lvl3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3pPr>
            <a:lvl4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4pPr>
            <a:lvl5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9pPr>
          </a:lstStyle>
          <a:p>
            <a:pPr eaLnBrk="1"/>
            <a:fld id="{0CFBB348-63B4-0044-87CC-8382259A7E6C}" type="slidenum">
              <a:rPr lang="pt-BR">
                <a:solidFill>
                  <a:srgbClr val="000000"/>
                </a:solidFill>
                <a:latin typeface="Times New Roman" charset="0"/>
                <a:cs typeface="DejaVu Sans" charset="0"/>
              </a:rPr>
              <a:pPr eaLnBrk="1"/>
              <a:t>4</a:t>
            </a:fld>
            <a:endParaRPr lang="pt-BR">
              <a:solidFill>
                <a:srgbClr val="000000"/>
              </a:solidFill>
              <a:latin typeface="Times New Roman" charset="0"/>
              <a:cs typeface="DejaVu Sans" charset="0"/>
            </a:endParaRPr>
          </a:p>
        </p:txBody>
      </p:sp>
      <p:sp>
        <p:nvSpPr>
          <p:cNvPr id="18435"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Text Box 2"/>
          <p:cNvSpPr txBox="1">
            <a:spLocks noGrp="1" noChangeArrowheads="1"/>
          </p:cNvSpPr>
          <p:nvPr>
            <p:ph type="body" idx="1"/>
          </p:nvPr>
        </p:nvSpPr>
        <p:spPr>
          <a:xfrm>
            <a:off x="685512" y="4343231"/>
            <a:ext cx="5486976" cy="993417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465"/>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eaLnBrk="1">
              <a:lnSpc>
                <a:spcPct val="93000"/>
              </a:lnSpc>
              <a:spcBef>
                <a:spcPct val="0"/>
              </a:spcBef>
            </a:pPr>
            <a:r>
              <a:rPr lang="pt-BR" sz="1800">
                <a:latin typeface="Arial" charset="0"/>
                <a:cs typeface="WenQuanYi Micro Hei" charset="0"/>
              </a:rPr>
              <a:t>Um VANT é definido como uma aeronave autônoma que pode ser remotamente controlada por uma estação</a:t>
            </a:r>
          </a:p>
          <a:p>
            <a:pPr eaLnBrk="1">
              <a:lnSpc>
                <a:spcPct val="93000"/>
              </a:lnSpc>
              <a:spcBef>
                <a:spcPct val="0"/>
              </a:spcBef>
            </a:pPr>
            <a:r>
              <a:rPr lang="pt-BR" sz="1800">
                <a:latin typeface="Arial" charset="0"/>
                <a:cs typeface="WenQuanYi Micro Hei" charset="0"/>
              </a:rPr>
              <a:t>localizada em solo (GCS, Ground Control Station). O sistema de um VANT é composto basicamente por: sistema</a:t>
            </a:r>
          </a:p>
          <a:p>
            <a:pPr eaLnBrk="1">
              <a:lnSpc>
                <a:spcPct val="93000"/>
              </a:lnSpc>
              <a:spcBef>
                <a:spcPct val="0"/>
              </a:spcBef>
            </a:pPr>
            <a:r>
              <a:rPr lang="pt-BR" sz="1800">
                <a:latin typeface="Arial" charset="0"/>
                <a:cs typeface="WenQuanYi Micro Hei" charset="0"/>
              </a:rPr>
              <a:t>aéreo, sistema de solo e sistema de comunicação (UAS Roadmap, 2005</a:t>
            </a:r>
          </a:p>
          <a:p>
            <a:pPr eaLnBrk="1">
              <a:lnSpc>
                <a:spcPct val="93000"/>
              </a:lnSpc>
              <a:spcBef>
                <a:spcPct val="0"/>
              </a:spcBef>
            </a:pPr>
            <a:endParaRPr lang="pt-BR" sz="1800">
              <a:latin typeface="Arial" charset="0"/>
              <a:cs typeface="WenQuanYi Micro Hei" charset="0"/>
            </a:endParaRPr>
          </a:p>
          <a:p>
            <a:pPr eaLnBrk="1">
              <a:lnSpc>
                <a:spcPct val="93000"/>
              </a:lnSpc>
              <a:spcBef>
                <a:spcPct val="0"/>
              </a:spcBef>
            </a:pPr>
            <a:r>
              <a:rPr lang="pt-BR" sz="1800">
                <a:latin typeface="Arial" charset="0"/>
                <a:cs typeface="WenQuanYi Micro Hei" charset="0"/>
              </a:rPr>
              <a:t>O sistema aéreo é composto por: plataforma aérea e carga útil. A plataforma aérea, ou veículo aéreo não-tripulado, é</a:t>
            </a:r>
          </a:p>
          <a:p>
            <a:pPr eaLnBrk="1">
              <a:lnSpc>
                <a:spcPct val="93000"/>
              </a:lnSpc>
              <a:spcBef>
                <a:spcPct val="0"/>
              </a:spcBef>
            </a:pPr>
            <a:r>
              <a:rPr lang="pt-BR" sz="1800">
                <a:latin typeface="Arial" charset="0"/>
                <a:cs typeface="WenQuanYi Micro Hei" charset="0"/>
              </a:rPr>
              <a:t>responsável por transportar todos os equipamentos que compõem a carga útil, além do sistema eletrônico responsável</a:t>
            </a:r>
          </a:p>
          <a:p>
            <a:pPr eaLnBrk="1">
              <a:lnSpc>
                <a:spcPct val="93000"/>
              </a:lnSpc>
              <a:spcBef>
                <a:spcPct val="0"/>
              </a:spcBef>
            </a:pPr>
            <a:r>
              <a:rPr lang="pt-BR" sz="1800">
                <a:latin typeface="Arial" charset="0"/>
                <a:cs typeface="WenQuanYi Micro Hei" charset="0"/>
              </a:rPr>
              <a:t>pelo controle de vôo, ou seja, o guiamento e controle da plataforma.</a:t>
            </a:r>
          </a:p>
          <a:p>
            <a:pPr eaLnBrk="1">
              <a:lnSpc>
                <a:spcPct val="93000"/>
              </a:lnSpc>
              <a:spcBef>
                <a:spcPct val="0"/>
              </a:spcBef>
            </a:pPr>
            <a:r>
              <a:rPr lang="pt-BR" sz="1800">
                <a:latin typeface="Arial" charset="0"/>
                <a:cs typeface="WenQuanYi Micro Hei" charset="0"/>
              </a:rPr>
              <a:t>O sistema de solo é composto por: estação de controle em solo e estação de aplicação dos dados, que podem ser</a:t>
            </a:r>
          </a:p>
          <a:p>
            <a:pPr eaLnBrk="1">
              <a:lnSpc>
                <a:spcPct val="93000"/>
              </a:lnSpc>
              <a:spcBef>
                <a:spcPct val="0"/>
              </a:spcBef>
            </a:pPr>
            <a:r>
              <a:rPr lang="pt-BR" sz="1800">
                <a:latin typeface="Arial" charset="0"/>
                <a:cs typeface="WenQuanYi Micro Hei" charset="0"/>
              </a:rPr>
              <a:t>localizadas ou não no mesmo local. A estação de controle em solo permite que o operador controle ou comande o</a:t>
            </a:r>
          </a:p>
          <a:p>
            <a:pPr eaLnBrk="1">
              <a:lnSpc>
                <a:spcPct val="93000"/>
              </a:lnSpc>
              <a:spcBef>
                <a:spcPct val="0"/>
              </a:spcBef>
            </a:pPr>
            <a:r>
              <a:rPr lang="pt-BR" sz="1800">
                <a:latin typeface="Arial" charset="0"/>
                <a:cs typeface="WenQuanYi Micro Hei" charset="0"/>
              </a:rPr>
              <a:t>VANT quando requerido. Já a estação de aplicação dos dados possibilita a recepção dos dados obtidos pela carga útil e</a:t>
            </a:r>
          </a:p>
          <a:p>
            <a:pPr eaLnBrk="1">
              <a:lnSpc>
                <a:spcPct val="93000"/>
              </a:lnSpc>
              <a:spcBef>
                <a:spcPct val="0"/>
              </a:spcBef>
            </a:pPr>
            <a:r>
              <a:rPr lang="pt-BR" sz="1800">
                <a:latin typeface="Arial" charset="0"/>
                <a:cs typeface="WenQuanYi Micro Hei" charset="0"/>
              </a:rPr>
              <a:t>sua análise.</a:t>
            </a:r>
          </a:p>
          <a:p>
            <a:pPr eaLnBrk="1">
              <a:lnSpc>
                <a:spcPct val="93000"/>
              </a:lnSpc>
              <a:spcBef>
                <a:spcPct val="0"/>
              </a:spcBef>
            </a:pPr>
            <a:r>
              <a:rPr lang="pt-BR" sz="1800">
                <a:latin typeface="Arial" charset="0"/>
                <a:cs typeface="WenQuanYi Micro Hei" charset="0"/>
              </a:rPr>
              <a:t>O sistema de comunicação interliga o sistema aéreo com o sistema de solo através de links de rádio freqüência. Por</a:t>
            </a:r>
          </a:p>
          <a:p>
            <a:pPr eaLnBrk="1">
              <a:lnSpc>
                <a:spcPct val="93000"/>
              </a:lnSpc>
              <a:spcBef>
                <a:spcPct val="0"/>
              </a:spcBef>
            </a:pPr>
            <a:r>
              <a:rPr lang="pt-BR" sz="1800">
                <a:latin typeface="Arial" charset="0"/>
                <a:cs typeface="WenQuanYi Micro Hei" charset="0"/>
              </a:rPr>
              <a:t>este trafegam os sinais de telecomando e telemetria, que permitem, respectivamente, enviar controles para o sistema</a:t>
            </a:r>
          </a:p>
          <a:p>
            <a:pPr eaLnBrk="1">
              <a:lnSpc>
                <a:spcPct val="93000"/>
              </a:lnSpc>
              <a:spcBef>
                <a:spcPct val="0"/>
              </a:spcBef>
            </a:pPr>
            <a:r>
              <a:rPr lang="pt-BR" sz="1800">
                <a:latin typeface="Arial" charset="0"/>
                <a:cs typeface="WenQuanYi Micro Hei" charset="0"/>
              </a:rPr>
              <a:t>aéreo e receber dados da plataforma aérea. (UAS Roadmap, 2005)</a:t>
            </a:r>
          </a:p>
          <a:p>
            <a:pPr eaLnBrk="1">
              <a:lnSpc>
                <a:spcPct val="93000"/>
              </a:lnSpc>
              <a:spcBef>
                <a:spcPct val="0"/>
              </a:spcBef>
            </a:pPr>
            <a:endParaRPr lang="pt-BR" sz="1800">
              <a:latin typeface="Arial" charset="0"/>
              <a:cs typeface="WenQuanYi Micro Hei" charset="0"/>
            </a:endParaRPr>
          </a:p>
          <a:p>
            <a:pPr eaLnBrk="1">
              <a:lnSpc>
                <a:spcPct val="93000"/>
              </a:lnSpc>
              <a:spcBef>
                <a:spcPct val="0"/>
              </a:spcBef>
            </a:pPr>
            <a:endParaRPr lang="pt-BR" sz="1800">
              <a:latin typeface="Arial" charset="0"/>
              <a:cs typeface="WenQuanYi Micro He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3ABBF45-21CC-4D20-9DBF-8BF99A9D430C}" type="slidenum">
              <a:rPr lang="pt-BR" smtClean="0"/>
              <a:t>38</a:t>
            </a:fld>
            <a:endParaRPr lang="pt-BR"/>
          </a:p>
        </p:txBody>
      </p:sp>
    </p:spTree>
    <p:extLst>
      <p:ext uri="{BB962C8B-B14F-4D97-AF65-F5344CB8AC3E}">
        <p14:creationId xmlns:p14="http://schemas.microsoft.com/office/powerpoint/2010/main" val="2085211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Os</a:t>
            </a:r>
            <a:r>
              <a:rPr lang="pt-BR" baseline="0" dirty="0" smtClean="0"/>
              <a:t> VANTs possuem 4 conjuntos, distintos por suas funcionalidades, de sensores. Os de interferência medem o quão inóspito o local está se tornando para o VANT e aquisição serve para coletar dados relevantes em relação a finalidade do VANT</a:t>
            </a:r>
            <a:endParaRPr lang="pt-BR" dirty="0"/>
          </a:p>
        </p:txBody>
      </p:sp>
      <p:sp>
        <p:nvSpPr>
          <p:cNvPr id="4" name="Espaço Reservado para Número de Slide 3"/>
          <p:cNvSpPr>
            <a:spLocks noGrp="1"/>
          </p:cNvSpPr>
          <p:nvPr>
            <p:ph type="sldNum" sz="quarter" idx="10"/>
          </p:nvPr>
        </p:nvSpPr>
        <p:spPr/>
        <p:txBody>
          <a:bodyPr/>
          <a:lstStyle/>
          <a:p>
            <a:fld id="{43ABBF45-21CC-4D20-9DBF-8BF99A9D430C}" type="slidenum">
              <a:rPr lang="pt-BR" smtClean="0"/>
              <a:t>40</a:t>
            </a:fld>
            <a:endParaRPr lang="pt-BR"/>
          </a:p>
        </p:txBody>
      </p:sp>
    </p:spTree>
    <p:extLst>
      <p:ext uri="{BB962C8B-B14F-4D97-AF65-F5344CB8AC3E}">
        <p14:creationId xmlns:p14="http://schemas.microsoft.com/office/powerpoint/2010/main" val="2511262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The </a:t>
            </a:r>
            <a:r>
              <a:rPr lang="en-US" b="1" dirty="0" smtClean="0"/>
              <a:t>Global Positioning System</a:t>
            </a:r>
            <a:r>
              <a:rPr lang="en-US" dirty="0" smtClean="0"/>
              <a:t> (</a:t>
            </a:r>
            <a:r>
              <a:rPr lang="en-US" b="1" dirty="0" smtClean="0"/>
              <a:t>GPS</a:t>
            </a:r>
            <a:r>
              <a:rPr lang="en-US" dirty="0" smtClean="0"/>
              <a:t>) is a space-based </a:t>
            </a:r>
            <a:r>
              <a:rPr lang="en-US" dirty="0" smtClean="0">
                <a:hlinkClick r:id="rId3" tooltip="Global navigation satellite system"/>
              </a:rPr>
              <a:t>global navigation satellite system</a:t>
            </a:r>
            <a:r>
              <a:rPr lang="en-US" dirty="0" smtClean="0"/>
              <a:t> (GNSS) that provides </a:t>
            </a:r>
            <a:r>
              <a:rPr lang="en-US" dirty="0" smtClean="0">
                <a:hlinkClick r:id="rId4" tooltip="Positioning system"/>
              </a:rPr>
              <a:t>location</a:t>
            </a:r>
            <a:r>
              <a:rPr lang="en-US" dirty="0" smtClean="0"/>
              <a:t> and time information in all weather, anywhere on or near the Earth, where there is an unobstructed line of sight to four or more GPS satellites. It is maintained by the </a:t>
            </a:r>
            <a:r>
              <a:rPr lang="en-US" dirty="0" smtClean="0">
                <a:hlinkClick r:id="rId5" tooltip="United States"/>
              </a:rPr>
              <a:t>United States</a:t>
            </a:r>
            <a:r>
              <a:rPr lang="en-US" dirty="0" smtClean="0"/>
              <a:t> government and is freely accessible by anyone with a GPS receiver with some technical limitations</a:t>
            </a:r>
            <a:r>
              <a:rPr lang="en-US" baseline="30000" dirty="0" smtClean="0">
                <a:effectLst/>
              </a:rPr>
              <a:t>[</a:t>
            </a:r>
            <a:r>
              <a:rPr lang="en-US" i="1" baseline="30000" dirty="0" smtClean="0">
                <a:effectLst/>
                <a:hlinkClick r:id="rId6" tooltip="Wikipedia:Please clarify"/>
              </a:rPr>
              <a:t>clarification needed</a:t>
            </a:r>
            <a:r>
              <a:rPr lang="en-US" baseline="30000" dirty="0" smtClean="0">
                <a:effectLst/>
              </a:rPr>
              <a:t>]</a:t>
            </a:r>
            <a:r>
              <a:rPr lang="en-US" dirty="0" smtClean="0"/>
              <a:t> which are only removed for military users</a:t>
            </a:r>
            <a:endParaRPr lang="pt-BR" dirty="0"/>
          </a:p>
        </p:txBody>
      </p:sp>
      <p:sp>
        <p:nvSpPr>
          <p:cNvPr id="4" name="Espaço Reservado para Número de Slide 3"/>
          <p:cNvSpPr>
            <a:spLocks noGrp="1"/>
          </p:cNvSpPr>
          <p:nvPr>
            <p:ph type="sldNum" sz="quarter" idx="10"/>
          </p:nvPr>
        </p:nvSpPr>
        <p:spPr/>
        <p:txBody>
          <a:bodyPr/>
          <a:lstStyle/>
          <a:p>
            <a:fld id="{43ABBF45-21CC-4D20-9DBF-8BF99A9D430C}" type="slidenum">
              <a:rPr lang="pt-BR" smtClean="0"/>
              <a:t>41</a:t>
            </a:fld>
            <a:endParaRPr lang="pt-BR"/>
          </a:p>
        </p:txBody>
      </p:sp>
    </p:spTree>
    <p:extLst>
      <p:ext uri="{BB962C8B-B14F-4D97-AF65-F5344CB8AC3E}">
        <p14:creationId xmlns:p14="http://schemas.microsoft.com/office/powerpoint/2010/main" val="4164371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An </a:t>
            </a:r>
            <a:r>
              <a:rPr lang="en-US" b="1" dirty="0" smtClean="0"/>
              <a:t>Inertial Navigation System</a:t>
            </a:r>
            <a:r>
              <a:rPr lang="en-US" dirty="0" smtClean="0"/>
              <a:t> (INS) is a </a:t>
            </a:r>
            <a:r>
              <a:rPr lang="en-US" dirty="0" smtClean="0">
                <a:hlinkClick r:id="rId3" tooltip="Navigation"/>
              </a:rPr>
              <a:t>navigation</a:t>
            </a:r>
            <a:r>
              <a:rPr lang="en-US" dirty="0" smtClean="0"/>
              <a:t> aid that uses a computer and motion sensors (accelerometers) to continuously calculate via </a:t>
            </a:r>
            <a:r>
              <a:rPr lang="en-US" dirty="0" smtClean="0">
                <a:hlinkClick r:id="rId4" tooltip="Dead reckoning"/>
              </a:rPr>
              <a:t>dead reckoning</a:t>
            </a:r>
            <a:r>
              <a:rPr lang="en-US" dirty="0" smtClean="0"/>
              <a:t> the position, orientation, and </a:t>
            </a:r>
            <a:r>
              <a:rPr lang="en-US" dirty="0" smtClean="0">
                <a:hlinkClick r:id="rId5" tooltip="Velocity"/>
              </a:rPr>
              <a:t>velocity</a:t>
            </a:r>
            <a:r>
              <a:rPr lang="en-US" dirty="0" smtClean="0"/>
              <a:t> (direction and speed of movement) of a moving object without the need for external references. Other terms used to refer to inertial navigation systems or closely related devices include </a:t>
            </a:r>
            <a:r>
              <a:rPr lang="en-US" b="1" dirty="0" smtClean="0"/>
              <a:t>inertial guidance system</a:t>
            </a:r>
            <a:r>
              <a:rPr lang="en-US" dirty="0" smtClean="0"/>
              <a:t>, </a:t>
            </a:r>
            <a:r>
              <a:rPr lang="en-US" b="1" dirty="0" smtClean="0"/>
              <a:t>inertial reference platform</a:t>
            </a:r>
            <a:r>
              <a:rPr lang="en-US" dirty="0" smtClean="0"/>
              <a:t>, and many other variations.</a:t>
            </a:r>
          </a:p>
          <a:p>
            <a:r>
              <a:rPr lang="en-US" dirty="0" smtClean="0"/>
              <a:t>An accelerometer alone is unsuitable to determine changes in altitude over distances where the vertical decrease of gravity is significant, such as for aircraft and rockets. In the presence of a gravitational gradient, the calibration and data reduction process is numerically unstable</a:t>
            </a:r>
          </a:p>
          <a:p>
            <a:endParaRPr lang="pt-BR" dirty="0"/>
          </a:p>
        </p:txBody>
      </p:sp>
      <p:sp>
        <p:nvSpPr>
          <p:cNvPr id="4" name="Espaço Reservado para Número de Slide 3"/>
          <p:cNvSpPr>
            <a:spLocks noGrp="1"/>
          </p:cNvSpPr>
          <p:nvPr>
            <p:ph type="sldNum" sz="quarter" idx="10"/>
          </p:nvPr>
        </p:nvSpPr>
        <p:spPr/>
        <p:txBody>
          <a:bodyPr/>
          <a:lstStyle/>
          <a:p>
            <a:fld id="{43ABBF45-21CC-4D20-9DBF-8BF99A9D430C}" type="slidenum">
              <a:rPr lang="pt-BR" smtClean="0"/>
              <a:t>42</a:t>
            </a:fld>
            <a:endParaRPr lang="pt-BR"/>
          </a:p>
        </p:txBody>
      </p:sp>
    </p:spTree>
    <p:extLst>
      <p:ext uri="{BB962C8B-B14F-4D97-AF65-F5344CB8AC3E}">
        <p14:creationId xmlns:p14="http://schemas.microsoft.com/office/powerpoint/2010/main" val="2696186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In addition to being used in compasses, aircraft, computer pointing devices, etc., gyroscopes have been introduced into consumer electronics. Since the gyroscope allows the calculation of orientation and rotation, designers have incorporated them into modern technology. The integration of the gyroscope has allowed for more accurate recognition of movement within a 3D space than the previous lone accelerometer within a number of smartphones. Scott Steinberg, known for his critiques on newly released technology, says that the new addition of the gyroscope in the </a:t>
            </a:r>
            <a:r>
              <a:rPr lang="en-US" dirty="0" smtClean="0">
                <a:hlinkClick r:id="rId3" tooltip="IPhone 4"/>
              </a:rPr>
              <a:t>iPhone 4</a:t>
            </a:r>
            <a:r>
              <a:rPr lang="en-US" dirty="0" smtClean="0"/>
              <a:t> may "completely redefine the way we interact with downloadable apps".</a:t>
            </a:r>
            <a:r>
              <a:rPr lang="en-US" baseline="30000" dirty="0" smtClean="0">
                <a:hlinkClick r:id="rId4"/>
              </a:rPr>
              <a:t>[27]</a:t>
            </a:r>
            <a:endParaRPr lang="en-US" dirty="0" smtClean="0"/>
          </a:p>
          <a:p>
            <a:r>
              <a:rPr lang="en-US" dirty="0" smtClean="0">
                <a:hlinkClick r:id="rId5" tooltip="Nintendo"/>
              </a:rPr>
              <a:t>Nintendo</a:t>
            </a:r>
            <a:r>
              <a:rPr lang="en-US" dirty="0" smtClean="0"/>
              <a:t> has integrated a gyroscope into the </a:t>
            </a:r>
            <a:r>
              <a:rPr lang="en-US" dirty="0" smtClean="0">
                <a:hlinkClick r:id="rId6" tooltip="Wii"/>
              </a:rPr>
              <a:t>Wii</a:t>
            </a:r>
            <a:r>
              <a:rPr lang="en-US" dirty="0" smtClean="0"/>
              <a:t> console's </a:t>
            </a:r>
            <a:r>
              <a:rPr lang="en-US" dirty="0" smtClean="0">
                <a:hlinkClick r:id="rId7" tooltip="Wii Remote"/>
              </a:rPr>
              <a:t>Wii Remote</a:t>
            </a:r>
            <a:r>
              <a:rPr lang="en-US" dirty="0" smtClean="0"/>
              <a:t> controller by an additional piece of hardware called "</a:t>
            </a:r>
            <a:r>
              <a:rPr lang="en-US" dirty="0" smtClean="0">
                <a:hlinkClick r:id="rId8" tooltip="Wii MotionPlus"/>
              </a:rPr>
              <a:t>Wii </a:t>
            </a:r>
            <a:r>
              <a:rPr lang="en-US" dirty="0" err="1" smtClean="0">
                <a:hlinkClick r:id="rId8" tooltip="Wii MotionPlus"/>
              </a:rPr>
              <a:t>MotionPlus</a:t>
            </a:r>
            <a:r>
              <a:rPr lang="en-US" dirty="0" smtClean="0"/>
              <a:t>".</a:t>
            </a:r>
            <a:r>
              <a:rPr lang="en-US" baseline="30000" dirty="0" smtClean="0">
                <a:hlinkClick r:id="rId9"/>
              </a:rPr>
              <a:t>[28]</a:t>
            </a:r>
            <a:r>
              <a:rPr lang="en-US" dirty="0" smtClean="0"/>
              <a:t> It is also included in the 3DS, which detects movement when turning.</a:t>
            </a:r>
          </a:p>
          <a:p>
            <a:endParaRPr lang="pt-BR" dirty="0"/>
          </a:p>
        </p:txBody>
      </p:sp>
      <p:sp>
        <p:nvSpPr>
          <p:cNvPr id="4" name="Espaço Reservado para Número de Slide 3"/>
          <p:cNvSpPr>
            <a:spLocks noGrp="1"/>
          </p:cNvSpPr>
          <p:nvPr>
            <p:ph type="sldNum" sz="quarter" idx="10"/>
          </p:nvPr>
        </p:nvSpPr>
        <p:spPr/>
        <p:txBody>
          <a:bodyPr/>
          <a:lstStyle/>
          <a:p>
            <a:fld id="{43ABBF45-21CC-4D20-9DBF-8BF99A9D430C}" type="slidenum">
              <a:rPr lang="pt-BR" smtClean="0"/>
              <a:t>43</a:t>
            </a:fld>
            <a:endParaRPr lang="pt-BR"/>
          </a:p>
        </p:txBody>
      </p:sp>
    </p:spTree>
    <p:extLst>
      <p:ext uri="{BB962C8B-B14F-4D97-AF65-F5344CB8AC3E}">
        <p14:creationId xmlns:p14="http://schemas.microsoft.com/office/powerpoint/2010/main" val="2957788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A </a:t>
            </a:r>
            <a:r>
              <a:rPr lang="en-US" b="1" dirty="0" smtClean="0"/>
              <a:t>magnetometer</a:t>
            </a:r>
            <a:r>
              <a:rPr lang="en-US" dirty="0" smtClean="0"/>
              <a:t> is a measuring instrument used to measure the strength or direction of a </a:t>
            </a:r>
            <a:r>
              <a:rPr lang="en-US" dirty="0" smtClean="0">
                <a:hlinkClick r:id="rId3" tooltip="Magnetic field"/>
              </a:rPr>
              <a:t>magnetic field</a:t>
            </a:r>
            <a:r>
              <a:rPr lang="en-US" dirty="0" smtClean="0"/>
              <a:t> either produced in the laboratory or existing in nature. Some countries such as the USA, Canada and Australia classify the more sensitive magnetometers as military technology, and control their distribution. A three-axis </a:t>
            </a:r>
            <a:r>
              <a:rPr lang="en-US" dirty="0" smtClean="0">
                <a:hlinkClick r:id="rId4" tooltip="Fluxgate magnetometer"/>
              </a:rPr>
              <a:t>fluxgate magnetometer</a:t>
            </a:r>
            <a:r>
              <a:rPr lang="en-US" dirty="0" smtClean="0"/>
              <a:t> was part of the </a:t>
            </a:r>
            <a:r>
              <a:rPr lang="en-US" dirty="0" smtClean="0">
                <a:hlinkClick r:id="rId5" tooltip="Mariner 2"/>
              </a:rPr>
              <a:t>Mariner 2</a:t>
            </a:r>
            <a:r>
              <a:rPr lang="en-US" dirty="0" smtClean="0"/>
              <a:t> and </a:t>
            </a:r>
            <a:r>
              <a:rPr lang="en-US" dirty="0" smtClean="0">
                <a:hlinkClick r:id="rId6" tooltip="Mariner 10"/>
              </a:rPr>
              <a:t>Mariner 10</a:t>
            </a:r>
            <a:r>
              <a:rPr lang="en-US" dirty="0" smtClean="0"/>
              <a:t> missions.</a:t>
            </a:r>
            <a:r>
              <a:rPr lang="en-US" baseline="30000" dirty="0" smtClean="0">
                <a:hlinkClick r:id="rId7"/>
              </a:rPr>
              <a:t>[6]</a:t>
            </a:r>
            <a:r>
              <a:rPr lang="en-US" dirty="0" smtClean="0"/>
              <a:t> A dual technique magnetometer is part of the </a:t>
            </a:r>
            <a:r>
              <a:rPr lang="en-US" dirty="0" smtClean="0">
                <a:hlinkClick r:id="rId8" tooltip="Cassini–Huygens"/>
              </a:rPr>
              <a:t>Cassini–Huygens</a:t>
            </a:r>
            <a:r>
              <a:rPr lang="en-US" dirty="0" smtClean="0"/>
              <a:t> mission to explore Saturn.</a:t>
            </a:r>
            <a:r>
              <a:rPr lang="en-US" baseline="30000" dirty="0" smtClean="0">
                <a:hlinkClick r:id="rId9"/>
              </a:rPr>
              <a:t>[7]</a:t>
            </a:r>
            <a:r>
              <a:rPr lang="en-US" dirty="0" smtClean="0"/>
              <a:t> This system is composed of a </a:t>
            </a:r>
            <a:r>
              <a:rPr lang="en-US" dirty="0" smtClean="0">
                <a:hlinkClick r:id="rId10" tooltip="Magnetometer"/>
              </a:rPr>
              <a:t>vector helium</a:t>
            </a:r>
            <a:r>
              <a:rPr lang="en-US" dirty="0" smtClean="0"/>
              <a:t> and </a:t>
            </a:r>
            <a:r>
              <a:rPr lang="en-US" dirty="0" smtClean="0">
                <a:hlinkClick r:id="rId4" tooltip="Fluxgate magnetometer"/>
              </a:rPr>
              <a:t>fluxgate magnetometers</a:t>
            </a:r>
            <a:r>
              <a:rPr lang="en-US" dirty="0" smtClean="0"/>
              <a:t>.</a:t>
            </a:r>
            <a:r>
              <a:rPr lang="en-US" baseline="30000" dirty="0" smtClean="0">
                <a:hlinkClick r:id="rId11"/>
              </a:rPr>
              <a:t>[8]</a:t>
            </a:r>
            <a:r>
              <a:rPr lang="en-US" dirty="0" smtClean="0"/>
              <a:t> Magnetometers are also a component instrument on the Mercury </a:t>
            </a:r>
            <a:r>
              <a:rPr lang="en-US" dirty="0" smtClean="0">
                <a:hlinkClick r:id="rId12" tooltip="MESSENGER"/>
              </a:rPr>
              <a:t>MESSENGER</a:t>
            </a:r>
            <a:r>
              <a:rPr lang="en-US" dirty="0" smtClean="0"/>
              <a:t> mission. A magnetometer can also be used by satellites like </a:t>
            </a:r>
            <a:r>
              <a:rPr lang="en-US" dirty="0" smtClean="0">
                <a:hlinkClick r:id="rId13" tooltip="GOES"/>
              </a:rPr>
              <a:t>GOES</a:t>
            </a:r>
            <a:r>
              <a:rPr lang="en-US" dirty="0" smtClean="0"/>
              <a:t> to measure both the </a:t>
            </a:r>
            <a:r>
              <a:rPr lang="en-US" dirty="0" smtClean="0">
                <a:hlinkClick r:id="rId14" tooltip="Magnitude (mathematics)"/>
              </a:rPr>
              <a:t>magnitude</a:t>
            </a:r>
            <a:r>
              <a:rPr lang="en-US" dirty="0" smtClean="0"/>
              <a:t> and </a:t>
            </a:r>
            <a:r>
              <a:rPr lang="en-US" dirty="0" smtClean="0">
                <a:hlinkClick r:id="rId15" tooltip="Direction (geometry, geography)"/>
              </a:rPr>
              <a:t>direction</a:t>
            </a:r>
            <a:r>
              <a:rPr lang="en-US" dirty="0" smtClean="0"/>
              <a:t> of a planet's or moon's magnetic field.</a:t>
            </a:r>
            <a:endParaRPr lang="pt-BR" dirty="0"/>
          </a:p>
        </p:txBody>
      </p:sp>
      <p:sp>
        <p:nvSpPr>
          <p:cNvPr id="4" name="Espaço Reservado para Número de Slide 3"/>
          <p:cNvSpPr>
            <a:spLocks noGrp="1"/>
          </p:cNvSpPr>
          <p:nvPr>
            <p:ph type="sldNum" sz="quarter" idx="10"/>
          </p:nvPr>
        </p:nvSpPr>
        <p:spPr/>
        <p:txBody>
          <a:bodyPr/>
          <a:lstStyle/>
          <a:p>
            <a:fld id="{43ABBF45-21CC-4D20-9DBF-8BF99A9D430C}" type="slidenum">
              <a:rPr lang="pt-BR" smtClean="0"/>
              <a:t>44</a:t>
            </a:fld>
            <a:endParaRPr lang="pt-BR"/>
          </a:p>
        </p:txBody>
      </p:sp>
    </p:spTree>
    <p:extLst>
      <p:ext uri="{BB962C8B-B14F-4D97-AF65-F5344CB8AC3E}">
        <p14:creationId xmlns:p14="http://schemas.microsoft.com/office/powerpoint/2010/main" val="2371140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As linhas de trasmissão permitem</a:t>
            </a:r>
            <a:r>
              <a:rPr lang="pt-BR" baseline="0" dirty="0" smtClean="0"/>
              <a:t> o transporte de grandes quantidades de energia por grandes distâncias para ser distribuída nos centros de consumo. Com isso, é permitido que o núcleo gerador de energia seja instalado em localidades afastadas por motivos de segurança e de melhor aproveitamento da geografia local (como um lugar muito propício à instalação de uma hidrelétrica, por exemplo).</a:t>
            </a:r>
          </a:p>
        </p:txBody>
      </p:sp>
      <p:sp>
        <p:nvSpPr>
          <p:cNvPr id="4" name="Slide Number Placeholder 3"/>
          <p:cNvSpPr>
            <a:spLocks noGrp="1"/>
          </p:cNvSpPr>
          <p:nvPr>
            <p:ph type="sldNum" sz="quarter" idx="10"/>
          </p:nvPr>
        </p:nvSpPr>
        <p:spPr/>
        <p:txBody>
          <a:bodyPr/>
          <a:lstStyle/>
          <a:p>
            <a:fld id="{5A071C8C-B6EF-4332-A314-9FF75DE7E786}" type="slidenum">
              <a:rPr lang="en-US" smtClean="0"/>
              <a:t>50</a:t>
            </a:fld>
            <a:endParaRPr lang="en-US" dirty="0"/>
          </a:p>
        </p:txBody>
      </p:sp>
    </p:spTree>
    <p:extLst>
      <p:ext uri="{BB962C8B-B14F-4D97-AF65-F5344CB8AC3E}">
        <p14:creationId xmlns:p14="http://schemas.microsoft.com/office/powerpoint/2010/main" val="2389923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mtClean="0"/>
              <a:t>A pouca redundância atual das </a:t>
            </a:r>
            <a:r>
              <a:rPr lang="pt-BR" dirty="0" smtClean="0"/>
              <a:t>linhas de transmissão não são suficientes para evitar em 100% das vezes falhas no sistema</a:t>
            </a:r>
            <a:r>
              <a:rPr lang="pt-BR" baseline="0" dirty="0" smtClean="0"/>
              <a:t> (como apagões, por exemplo), visto que eles ainda ocorrem. Para chegar mais perto disso, é necessário realizar inspeção visual de forma preventiva das linhas de transmissão, a fim de detectar potenciais problemas antes que eles ocorram.</a:t>
            </a:r>
          </a:p>
          <a:p>
            <a:endParaRPr lang="pt-BR" baseline="0" dirty="0" smtClean="0"/>
          </a:p>
          <a:p>
            <a:r>
              <a:rPr lang="pt-BR" baseline="0" dirty="0" smtClean="0"/>
              <a:t>Essas inspeções buscam verificar a integridade física dos componentes, em termos de fissuras, corrosão e eventuais danos que venham prejudicar a transmissão de energia, além das condições do terreno local. A vegetação deve ser mantida a uma distância mínima das linhas para evitar interferências e diminuir o risco de incêndios.</a:t>
            </a:r>
          </a:p>
          <a:p>
            <a:endParaRPr lang="pt-BR" baseline="0" dirty="0" smtClean="0"/>
          </a:p>
        </p:txBody>
      </p:sp>
      <p:sp>
        <p:nvSpPr>
          <p:cNvPr id="4" name="Slide Number Placeholder 3"/>
          <p:cNvSpPr>
            <a:spLocks noGrp="1"/>
          </p:cNvSpPr>
          <p:nvPr>
            <p:ph type="sldNum" sz="quarter" idx="10"/>
          </p:nvPr>
        </p:nvSpPr>
        <p:spPr/>
        <p:txBody>
          <a:bodyPr/>
          <a:lstStyle/>
          <a:p>
            <a:fld id="{5A071C8C-B6EF-4332-A314-9FF75DE7E786}" type="slidenum">
              <a:rPr lang="en-US" smtClean="0"/>
              <a:t>51</a:t>
            </a:fld>
            <a:endParaRPr lang="en-US" dirty="0"/>
          </a:p>
        </p:txBody>
      </p:sp>
    </p:spTree>
    <p:extLst>
      <p:ext uri="{BB962C8B-B14F-4D97-AF65-F5344CB8AC3E}">
        <p14:creationId xmlns:p14="http://schemas.microsoft.com/office/powerpoint/2010/main" val="21651323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Um</a:t>
            </a:r>
            <a:r>
              <a:rPr lang="pt-BR" baseline="0" dirty="0" smtClean="0"/>
              <a:t> dos exames mais eficientes na inspeção é a utilização de câmeras termográficas para visualização de mapas de calor. Esses mapas permitem verificar com precisão a temperatura atual nas linhas de transmissão. Com isso é possível identificar pontos de ruptura e componentes com comportamento anormal, como o da foto a direita.</a:t>
            </a:r>
          </a:p>
          <a:p>
            <a:endParaRPr lang="pt-BR" baseline="0" dirty="0" smtClean="0"/>
          </a:p>
        </p:txBody>
      </p:sp>
      <p:sp>
        <p:nvSpPr>
          <p:cNvPr id="4" name="Slide Number Placeholder 3"/>
          <p:cNvSpPr>
            <a:spLocks noGrp="1"/>
          </p:cNvSpPr>
          <p:nvPr>
            <p:ph type="sldNum" sz="quarter" idx="10"/>
          </p:nvPr>
        </p:nvSpPr>
        <p:spPr/>
        <p:txBody>
          <a:bodyPr/>
          <a:lstStyle/>
          <a:p>
            <a:fld id="{5A071C8C-B6EF-4332-A314-9FF75DE7E786}" type="slidenum">
              <a:rPr lang="en-US" smtClean="0"/>
              <a:t>52</a:t>
            </a:fld>
            <a:endParaRPr lang="en-US" dirty="0"/>
          </a:p>
        </p:txBody>
      </p:sp>
    </p:spTree>
    <p:extLst>
      <p:ext uri="{BB962C8B-B14F-4D97-AF65-F5344CB8AC3E}">
        <p14:creationId xmlns:p14="http://schemas.microsoft.com/office/powerpoint/2010/main" val="2165132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aseline="0" dirty="0" smtClean="0"/>
              <a:t>Atualmente, 2 tipos de inspeção são realizadas, a inspeção terrestre e a aérea.</a:t>
            </a:r>
          </a:p>
          <a:p>
            <a:endParaRPr lang="pt-B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A inspeção terrestre</a:t>
            </a:r>
            <a:r>
              <a:rPr lang="pt-BR" baseline="0" dirty="0" smtClean="0"/>
              <a:t> é menos considerada, pois geralmente é bastante limitada, já que a maior parte das linhas de transmissão passam em lugares cujo acesso terrestre é inviável. Além da grande distância entre o chão e os cabos.</a:t>
            </a:r>
          </a:p>
          <a:p>
            <a:pPr marL="0" marR="0" indent="0" algn="l" defTabSz="914400" rtl="0" eaLnBrk="1" fontAlgn="auto" latinLnBrk="0" hangingPunct="1">
              <a:lnSpc>
                <a:spcPct val="100000"/>
              </a:lnSpc>
              <a:spcBef>
                <a:spcPts val="0"/>
              </a:spcBef>
              <a:spcAft>
                <a:spcPts val="0"/>
              </a:spcAft>
              <a:buClrTx/>
              <a:buSzTx/>
              <a:buFontTx/>
              <a:buNone/>
              <a:tabLst/>
              <a:defRPr/>
            </a:pPr>
            <a:endParaRPr lang="pt-B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baseline="0" dirty="0" smtClean="0"/>
              <a:t>Já a inspeção aérea possui um acesso virtualmente ilimitado, o que a coloca em vantagem em relação a anterior.</a:t>
            </a:r>
          </a:p>
          <a:p>
            <a:pPr marL="0" marR="0" indent="0" algn="l" defTabSz="914400" rtl="0" eaLnBrk="1" fontAlgn="auto" latinLnBrk="0" hangingPunct="1">
              <a:lnSpc>
                <a:spcPct val="100000"/>
              </a:lnSpc>
              <a:spcBef>
                <a:spcPts val="0"/>
              </a:spcBef>
              <a:spcAft>
                <a:spcPts val="0"/>
              </a:spcAft>
              <a:buClrTx/>
              <a:buSzTx/>
              <a:buFontTx/>
              <a:buNone/>
              <a:tabLst/>
              <a:defRPr/>
            </a:pPr>
            <a:endParaRPr lang="pt-B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baseline="0" dirty="0" smtClean="0"/>
              <a:t>Aqui, temos um pequeno vídeo mostrando como a inspeção aérea é realizada.</a:t>
            </a:r>
          </a:p>
          <a:p>
            <a:pPr marL="0" marR="0" indent="0" algn="l" defTabSz="914400" rtl="0" eaLnBrk="1" fontAlgn="auto" latinLnBrk="0" hangingPunct="1">
              <a:lnSpc>
                <a:spcPct val="100000"/>
              </a:lnSpc>
              <a:spcBef>
                <a:spcPts val="0"/>
              </a:spcBef>
              <a:spcAft>
                <a:spcPts val="0"/>
              </a:spcAft>
              <a:buClrTx/>
              <a:buSzTx/>
              <a:buFontTx/>
              <a:buNone/>
              <a:tabLst/>
              <a:defRPr/>
            </a:pPr>
            <a:endParaRPr lang="pt-B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Referência do vídeo: </a:t>
            </a:r>
            <a:r>
              <a:rPr lang="pt-BR" dirty="0" smtClean="0">
                <a:hlinkClick r:id="rId3"/>
              </a:rPr>
              <a:t>http://www.youtube.com/watch?v=ZqQqAVv3ExA</a:t>
            </a: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endParaRPr lang="pt-BR" baseline="0" dirty="0" smtClean="0"/>
          </a:p>
          <a:p>
            <a:endParaRPr lang="pt-BR" baseline="0" dirty="0" smtClean="0"/>
          </a:p>
        </p:txBody>
      </p:sp>
      <p:sp>
        <p:nvSpPr>
          <p:cNvPr id="4" name="Slide Number Placeholder 3"/>
          <p:cNvSpPr>
            <a:spLocks noGrp="1"/>
          </p:cNvSpPr>
          <p:nvPr>
            <p:ph type="sldNum" sz="quarter" idx="10"/>
          </p:nvPr>
        </p:nvSpPr>
        <p:spPr/>
        <p:txBody>
          <a:bodyPr/>
          <a:lstStyle/>
          <a:p>
            <a:fld id="{5A071C8C-B6EF-4332-A314-9FF75DE7E786}" type="slidenum">
              <a:rPr lang="en-US" smtClean="0"/>
              <a:t>53</a:t>
            </a:fld>
            <a:endParaRPr lang="en-US" dirty="0"/>
          </a:p>
        </p:txBody>
      </p:sp>
    </p:spTree>
    <p:extLst>
      <p:ext uri="{BB962C8B-B14F-4D97-AF65-F5344CB8AC3E}">
        <p14:creationId xmlns:p14="http://schemas.microsoft.com/office/powerpoint/2010/main" val="216513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34643" algn="l"/>
                <a:tab pos="1269286" algn="l"/>
                <a:tab pos="1903929" algn="l"/>
                <a:tab pos="2538573" algn="l"/>
              </a:tabLst>
              <a:defRPr>
                <a:solidFill>
                  <a:schemeClr val="tx1"/>
                </a:solidFill>
                <a:latin typeface="Arial" charset="0"/>
                <a:ea typeface="ＭＳ Ｐゴシック" charset="0"/>
                <a:cs typeface="WenQuanYi Micro Hei" charset="0"/>
              </a:defRPr>
            </a:lvl1pPr>
            <a:lvl2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2pPr>
            <a:lvl3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3pPr>
            <a:lvl4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4pPr>
            <a:lvl5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9pPr>
          </a:lstStyle>
          <a:p>
            <a:pPr eaLnBrk="1"/>
            <a:fld id="{B3A52A97-02D7-CC4A-ABF7-BEF3668B471D}" type="slidenum">
              <a:rPr lang="pt-BR">
                <a:solidFill>
                  <a:srgbClr val="000000"/>
                </a:solidFill>
                <a:latin typeface="Times New Roman" charset="0"/>
                <a:cs typeface="DejaVu Sans" charset="0"/>
              </a:rPr>
              <a:pPr eaLnBrk="1"/>
              <a:t>5</a:t>
            </a:fld>
            <a:endParaRPr lang="pt-BR">
              <a:solidFill>
                <a:srgbClr val="000000"/>
              </a:solidFill>
              <a:latin typeface="Times New Roman" charset="0"/>
              <a:cs typeface="DejaVu Sans" charset="0"/>
            </a:endParaRPr>
          </a:p>
        </p:txBody>
      </p:sp>
      <p:sp>
        <p:nvSpPr>
          <p:cNvPr id="1945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0" name="Text Box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465"/>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eaLnBrk="1">
              <a:lnSpc>
                <a:spcPct val="93000"/>
              </a:lnSpc>
              <a:spcBef>
                <a:spcPct val="0"/>
              </a:spcBef>
            </a:pPr>
            <a:r>
              <a:rPr lang="pt-BR" sz="1800">
                <a:latin typeface="Arial" charset="0"/>
                <a:cs typeface="WenQuanYi Micro Hei" charset="0"/>
              </a:rPr>
              <a:t>O primeiro VANT de que se tem registro no Brasil foi o BQM1BR, fabricado pela extinta CBT (Companhia Brasileira de Tratores), de propulsão a jato. Este protótipo serviria como alvo aéreo e realizou um voô em 1983.</a:t>
            </a:r>
          </a:p>
          <a:p>
            <a:pPr eaLnBrk="1">
              <a:lnSpc>
                <a:spcPct val="93000"/>
              </a:lnSpc>
              <a:spcBef>
                <a:spcPct val="0"/>
              </a:spcBef>
            </a:pPr>
            <a:endParaRPr lang="pt-BR" sz="1800">
              <a:latin typeface="Arial" charset="0"/>
              <a:cs typeface="WenQuanYi Micro He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Mas existem alguns problemas associados a</a:t>
            </a:r>
            <a:r>
              <a:rPr lang="pt-BR" baseline="0" dirty="0" smtClean="0"/>
              <a:t> última abordagem. </a:t>
            </a:r>
            <a:r>
              <a:rPr lang="pt-BR" dirty="0" smtClean="0"/>
              <a:t>Características geográficas, condições climáticas</a:t>
            </a:r>
            <a:r>
              <a:rPr lang="pt-BR" baseline="0" dirty="0" smtClean="0"/>
              <a:t> e principalmente</a:t>
            </a:r>
            <a:r>
              <a:rPr lang="pt-BR" dirty="0" smtClean="0"/>
              <a:t> a proximidade podem trazer riscos aos tripulantes envolvidos durante a</a:t>
            </a:r>
            <a:r>
              <a:rPr lang="pt-BR" baseline="0" dirty="0" smtClean="0"/>
              <a:t> inspeção.</a:t>
            </a:r>
            <a:endParaRPr lang="pt-BR" dirty="0" smtClean="0"/>
          </a:p>
          <a:p>
            <a:endParaRPr lang="pt-BR" dirty="0" smtClean="0"/>
          </a:p>
          <a:p>
            <a:r>
              <a:rPr lang="pt-BR" dirty="0" smtClean="0"/>
              <a:t>Além do alto custo financeiro envolvido.</a:t>
            </a:r>
            <a:endParaRPr lang="pt-BR" dirty="0"/>
          </a:p>
        </p:txBody>
      </p:sp>
      <p:sp>
        <p:nvSpPr>
          <p:cNvPr id="4" name="Slide Number Placeholder 3"/>
          <p:cNvSpPr>
            <a:spLocks noGrp="1"/>
          </p:cNvSpPr>
          <p:nvPr>
            <p:ph type="sldNum" sz="quarter" idx="10"/>
          </p:nvPr>
        </p:nvSpPr>
        <p:spPr/>
        <p:txBody>
          <a:bodyPr/>
          <a:lstStyle/>
          <a:p>
            <a:fld id="{5A071C8C-B6EF-4332-A314-9FF75DE7E786}" type="slidenum">
              <a:rPr lang="en-US" smtClean="0"/>
              <a:t>54</a:t>
            </a:fld>
            <a:endParaRPr lang="en-US" dirty="0"/>
          </a:p>
        </p:txBody>
      </p:sp>
    </p:spTree>
    <p:extLst>
      <p:ext uri="{BB962C8B-B14F-4D97-AF65-F5344CB8AC3E}">
        <p14:creationId xmlns:p14="http://schemas.microsoft.com/office/powerpoint/2010/main" val="2918767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Visando resolver esse problema, uma parceria</a:t>
            </a:r>
            <a:r>
              <a:rPr lang="pt-BR" baseline="0" dirty="0" smtClean="0"/>
              <a:t> entre a CHESF, ITA e CESAR foi formada com o objetivo de se contruir VANTs de alta confiabilidade e certo grau de autonomia para inspeção de linhas de transmissão de energia.</a:t>
            </a:r>
          </a:p>
          <a:p>
            <a:endParaRPr lang="pt-BR" baseline="0" dirty="0" smtClean="0"/>
          </a:p>
          <a:p>
            <a:r>
              <a:rPr lang="pt-BR" baseline="0" dirty="0" smtClean="0"/>
              <a:t>Esse projeto visa a construção de duas plataformas: uma de asas fixas e outra de asas rotatórias.</a:t>
            </a:r>
            <a:endParaRPr lang="pt-BR" dirty="0"/>
          </a:p>
        </p:txBody>
      </p:sp>
      <p:sp>
        <p:nvSpPr>
          <p:cNvPr id="4" name="Slide Number Placeholder 3"/>
          <p:cNvSpPr>
            <a:spLocks noGrp="1"/>
          </p:cNvSpPr>
          <p:nvPr>
            <p:ph type="sldNum" sz="quarter" idx="10"/>
          </p:nvPr>
        </p:nvSpPr>
        <p:spPr/>
        <p:txBody>
          <a:bodyPr/>
          <a:lstStyle/>
          <a:p>
            <a:fld id="{5A071C8C-B6EF-4332-A314-9FF75DE7E786}" type="slidenum">
              <a:rPr lang="en-US" smtClean="0"/>
              <a:t>56</a:t>
            </a:fld>
            <a:endParaRPr lang="en-US" dirty="0"/>
          </a:p>
        </p:txBody>
      </p:sp>
    </p:spTree>
    <p:extLst>
      <p:ext uri="{BB962C8B-B14F-4D97-AF65-F5344CB8AC3E}">
        <p14:creationId xmlns:p14="http://schemas.microsoft.com/office/powerpoint/2010/main" val="2060456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Um</a:t>
            </a:r>
            <a:r>
              <a:rPr lang="pt-BR" baseline="0" dirty="0" smtClean="0"/>
              <a:t> aeromodelo Hornet H2 foi modificado com a inserção de câmeras, telemetria e equipamentos para controle. Toda a sua comunicação é via rádio.</a:t>
            </a:r>
          </a:p>
          <a:p>
            <a:endParaRPr lang="pt-BR" baseline="0" dirty="0" smtClean="0"/>
          </a:p>
          <a:p>
            <a:r>
              <a:rPr lang="pt-BR" baseline="0" dirty="0" smtClean="0"/>
              <a:t>Devido a sua grande autonomia, que gira em torno de 300-600km, seu objetivo é inspecionar grandes pedaços da linha de transmissão e identificar potenciais problemas, mas sem investigá-los a fundo. Essa segunda parte é destinada para a outra aeronave.</a:t>
            </a:r>
          </a:p>
          <a:p>
            <a:endParaRPr lang="pt-BR" dirty="0"/>
          </a:p>
        </p:txBody>
      </p:sp>
      <p:sp>
        <p:nvSpPr>
          <p:cNvPr id="4" name="Slide Number Placeholder 3"/>
          <p:cNvSpPr>
            <a:spLocks noGrp="1"/>
          </p:cNvSpPr>
          <p:nvPr>
            <p:ph type="sldNum" sz="quarter" idx="10"/>
          </p:nvPr>
        </p:nvSpPr>
        <p:spPr/>
        <p:txBody>
          <a:bodyPr/>
          <a:lstStyle/>
          <a:p>
            <a:fld id="{5A071C8C-B6EF-4332-A314-9FF75DE7E786}" type="slidenum">
              <a:rPr lang="en-US" smtClean="0"/>
              <a:t>57</a:t>
            </a:fld>
            <a:endParaRPr lang="en-US" dirty="0"/>
          </a:p>
        </p:txBody>
      </p:sp>
    </p:spTree>
    <p:extLst>
      <p:ext uri="{BB962C8B-B14F-4D97-AF65-F5344CB8AC3E}">
        <p14:creationId xmlns:p14="http://schemas.microsoft.com/office/powerpoint/2010/main" val="22671751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A</a:t>
            </a:r>
            <a:r>
              <a:rPr lang="pt-BR" baseline="0" dirty="0" smtClean="0"/>
              <a:t> inspeção </a:t>
            </a:r>
            <a:r>
              <a:rPr lang="pt-BR" dirty="0" smtClean="0"/>
              <a:t>do</a:t>
            </a:r>
            <a:r>
              <a:rPr lang="pt-BR" baseline="0" dirty="0" smtClean="0"/>
              <a:t> VANT é muito parecida com uma inspeção aérea tripulada. Ambos necessitam sobrevoar as linhas de transmissão em baixa altitude e velocidade e muito próximos das linhas. </a:t>
            </a:r>
            <a:endParaRPr lang="pt-BR" dirty="0" smtClean="0"/>
          </a:p>
          <a:p>
            <a:endParaRPr lang="pt-BR" dirty="0" smtClean="0"/>
          </a:p>
          <a:p>
            <a:r>
              <a:rPr lang="pt-BR" dirty="0" smtClean="0"/>
              <a:t>Para funcionar adequadamente,</a:t>
            </a:r>
            <a:r>
              <a:rPr lang="pt-BR" baseline="0" dirty="0" smtClean="0"/>
              <a:t> o VANT deve evitar o circulo vermelho, onde sofrerá bastante interferência eletromagnética. Restando assim, a região verde para operação. Para isso, deve-se fazer um planejamento de vôo bem preciso.</a:t>
            </a:r>
          </a:p>
          <a:p>
            <a:endParaRPr lang="pt-BR" dirty="0"/>
          </a:p>
        </p:txBody>
      </p:sp>
      <p:sp>
        <p:nvSpPr>
          <p:cNvPr id="4" name="Slide Number Placeholder 3"/>
          <p:cNvSpPr>
            <a:spLocks noGrp="1"/>
          </p:cNvSpPr>
          <p:nvPr>
            <p:ph type="sldNum" sz="quarter" idx="10"/>
          </p:nvPr>
        </p:nvSpPr>
        <p:spPr/>
        <p:txBody>
          <a:bodyPr/>
          <a:lstStyle/>
          <a:p>
            <a:fld id="{5A071C8C-B6EF-4332-A314-9FF75DE7E786}" type="slidenum">
              <a:rPr lang="en-US" smtClean="0"/>
              <a:t>58</a:t>
            </a:fld>
            <a:endParaRPr lang="en-US" dirty="0"/>
          </a:p>
        </p:txBody>
      </p:sp>
    </p:spTree>
    <p:extLst>
      <p:ext uri="{BB962C8B-B14F-4D97-AF65-F5344CB8AC3E}">
        <p14:creationId xmlns:p14="http://schemas.microsoft.com/office/powerpoint/2010/main" val="22671751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O controle da missão fica em solo</a:t>
            </a:r>
            <a:r>
              <a:rPr lang="pt-BR" baseline="0" dirty="0" smtClean="0"/>
              <a:t> e é responsável pelo processamento e correção do vôo da aeronave. É</a:t>
            </a:r>
            <a:r>
              <a:rPr lang="pt-BR" dirty="0" smtClean="0"/>
              <a:t> possível atuar diretamente</a:t>
            </a:r>
            <a:r>
              <a:rPr lang="pt-BR" baseline="0" dirty="0" smtClean="0"/>
              <a:t> no VANT através de joysticks (se necessário) e ler todas as informações que o VANT transmite, como as imagens e a telemetria, e salvá-las para posterior análise.</a:t>
            </a:r>
          </a:p>
          <a:p>
            <a:endParaRPr lang="pt-BR" baseline="0" dirty="0" smtClean="0"/>
          </a:p>
          <a:p>
            <a:r>
              <a:rPr lang="pt-BR" baseline="0" dirty="0" smtClean="0"/>
              <a:t>Toda a comunicação com o VANT se dá através desses computadores.</a:t>
            </a:r>
          </a:p>
        </p:txBody>
      </p:sp>
      <p:sp>
        <p:nvSpPr>
          <p:cNvPr id="4" name="Slide Number Placeholder 3"/>
          <p:cNvSpPr>
            <a:spLocks noGrp="1"/>
          </p:cNvSpPr>
          <p:nvPr>
            <p:ph type="sldNum" sz="quarter" idx="10"/>
          </p:nvPr>
        </p:nvSpPr>
        <p:spPr/>
        <p:txBody>
          <a:bodyPr/>
          <a:lstStyle/>
          <a:p>
            <a:fld id="{5A071C8C-B6EF-4332-A314-9FF75DE7E786}" type="slidenum">
              <a:rPr lang="en-US" smtClean="0"/>
              <a:t>59</a:t>
            </a:fld>
            <a:endParaRPr lang="en-US" dirty="0"/>
          </a:p>
        </p:txBody>
      </p:sp>
    </p:spTree>
    <p:extLst>
      <p:ext uri="{BB962C8B-B14F-4D97-AF65-F5344CB8AC3E}">
        <p14:creationId xmlns:p14="http://schemas.microsoft.com/office/powerpoint/2010/main" val="22671751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aseline="0" dirty="0" smtClean="0"/>
              <a:t>Pode ser controlado manualmente, mas possui a capacidade de realizar ações de forma autônoma: navegação automática via waypoints e pouso de emergência. Apesar disso, pouso normal é manual.</a:t>
            </a:r>
          </a:p>
          <a:p>
            <a:endParaRPr lang="pt-BR" baseline="0" dirty="0" smtClean="0"/>
          </a:p>
        </p:txBody>
      </p:sp>
      <p:sp>
        <p:nvSpPr>
          <p:cNvPr id="4" name="Slide Number Placeholder 3"/>
          <p:cNvSpPr>
            <a:spLocks noGrp="1"/>
          </p:cNvSpPr>
          <p:nvPr>
            <p:ph type="sldNum" sz="quarter" idx="10"/>
          </p:nvPr>
        </p:nvSpPr>
        <p:spPr/>
        <p:txBody>
          <a:bodyPr/>
          <a:lstStyle/>
          <a:p>
            <a:fld id="{5A071C8C-B6EF-4332-A314-9FF75DE7E786}" type="slidenum">
              <a:rPr lang="en-US" smtClean="0"/>
              <a:t>60</a:t>
            </a:fld>
            <a:endParaRPr lang="en-US" dirty="0"/>
          </a:p>
        </p:txBody>
      </p:sp>
    </p:spTree>
    <p:extLst>
      <p:ext uri="{BB962C8B-B14F-4D97-AF65-F5344CB8AC3E}">
        <p14:creationId xmlns:p14="http://schemas.microsoft.com/office/powerpoint/2010/main" val="2267175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Um</a:t>
            </a:r>
            <a:r>
              <a:rPr lang="pt-BR" baseline="0" dirty="0" smtClean="0"/>
              <a:t> aeromodelo Rotomotion SR30. Já possui integrado telemetria, câmera 640 x 480, estabilização de vídeo e de vôo.</a:t>
            </a:r>
          </a:p>
          <a:p>
            <a:endParaRPr lang="pt-BR" baseline="0" dirty="0" smtClean="0"/>
          </a:p>
          <a:p>
            <a:r>
              <a:rPr lang="pt-BR" baseline="0" dirty="0" smtClean="0"/>
              <a:t>Sua stack de protocolos Wifi/UDP + Wifi/TCP/HTTP(REST).</a:t>
            </a:r>
          </a:p>
          <a:p>
            <a:endParaRPr lang="pt-BR" baseline="0" dirty="0" smtClean="0"/>
          </a:p>
          <a:p>
            <a:r>
              <a:rPr lang="pt-BR" sz="1200" kern="1200" dirty="0" smtClean="0">
                <a:solidFill>
                  <a:schemeClr val="tx1"/>
                </a:solidFill>
                <a:effectLst/>
                <a:latin typeface="+mn-lt"/>
                <a:ea typeface="+mn-ea"/>
                <a:cs typeface="+mn-cs"/>
              </a:rPr>
              <a:t>Devido a sua baixa autonomia, que se espera alcançar 2km, seu objetivo é inspecionar potenciais problemas identificados pela aeronave anterior.</a:t>
            </a:r>
          </a:p>
          <a:p>
            <a:endParaRPr lang="pt-BR" dirty="0"/>
          </a:p>
        </p:txBody>
      </p:sp>
      <p:sp>
        <p:nvSpPr>
          <p:cNvPr id="4" name="Slide Number Placeholder 3"/>
          <p:cNvSpPr>
            <a:spLocks noGrp="1"/>
          </p:cNvSpPr>
          <p:nvPr>
            <p:ph type="sldNum" sz="quarter" idx="10"/>
          </p:nvPr>
        </p:nvSpPr>
        <p:spPr/>
        <p:txBody>
          <a:bodyPr/>
          <a:lstStyle/>
          <a:p>
            <a:fld id="{5A071C8C-B6EF-4332-A314-9FF75DE7E786}" type="slidenum">
              <a:rPr lang="en-US" smtClean="0"/>
              <a:t>61</a:t>
            </a:fld>
            <a:endParaRPr lang="en-US" dirty="0"/>
          </a:p>
        </p:txBody>
      </p:sp>
    </p:spTree>
    <p:extLst>
      <p:ext uri="{BB962C8B-B14F-4D97-AF65-F5344CB8AC3E}">
        <p14:creationId xmlns:p14="http://schemas.microsoft.com/office/powerpoint/2010/main" val="15113332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Essa</a:t>
            </a:r>
            <a:r>
              <a:rPr lang="pt-BR" baseline="0" dirty="0" smtClean="0"/>
              <a:t> é uma foto sem a carcaça externa.</a:t>
            </a:r>
            <a:endParaRPr lang="pt-BR" dirty="0"/>
          </a:p>
        </p:txBody>
      </p:sp>
      <p:sp>
        <p:nvSpPr>
          <p:cNvPr id="4" name="Slide Number Placeholder 3"/>
          <p:cNvSpPr>
            <a:spLocks noGrp="1"/>
          </p:cNvSpPr>
          <p:nvPr>
            <p:ph type="sldNum" sz="quarter" idx="10"/>
          </p:nvPr>
        </p:nvSpPr>
        <p:spPr/>
        <p:txBody>
          <a:bodyPr/>
          <a:lstStyle/>
          <a:p>
            <a:fld id="{5A071C8C-B6EF-4332-A314-9FF75DE7E786}" type="slidenum">
              <a:rPr lang="en-US" smtClean="0"/>
              <a:t>62</a:t>
            </a:fld>
            <a:endParaRPr lang="en-US" dirty="0"/>
          </a:p>
        </p:txBody>
      </p:sp>
    </p:spTree>
    <p:extLst>
      <p:ext uri="{BB962C8B-B14F-4D97-AF65-F5344CB8AC3E}">
        <p14:creationId xmlns:p14="http://schemas.microsoft.com/office/powerpoint/2010/main" val="3722548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Esse é um vídeo</a:t>
            </a:r>
            <a:r>
              <a:rPr lang="pt-BR" baseline="0" dirty="0" smtClean="0"/>
              <a:t> de um dos testes iniciais.</a:t>
            </a:r>
            <a:endParaRPr lang="pt-BR" dirty="0"/>
          </a:p>
        </p:txBody>
      </p:sp>
      <p:sp>
        <p:nvSpPr>
          <p:cNvPr id="4" name="Slide Number Placeholder 3"/>
          <p:cNvSpPr>
            <a:spLocks noGrp="1"/>
          </p:cNvSpPr>
          <p:nvPr>
            <p:ph type="sldNum" sz="quarter" idx="10"/>
          </p:nvPr>
        </p:nvSpPr>
        <p:spPr/>
        <p:txBody>
          <a:bodyPr/>
          <a:lstStyle/>
          <a:p>
            <a:fld id="{5A071C8C-B6EF-4332-A314-9FF75DE7E786}" type="slidenum">
              <a:rPr lang="en-US" smtClean="0"/>
              <a:t>63</a:t>
            </a:fld>
            <a:endParaRPr lang="en-US" dirty="0"/>
          </a:p>
        </p:txBody>
      </p:sp>
    </p:spTree>
    <p:extLst>
      <p:ext uri="{BB962C8B-B14F-4D97-AF65-F5344CB8AC3E}">
        <p14:creationId xmlns:p14="http://schemas.microsoft.com/office/powerpoint/2010/main" val="5249727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Esses testes foram realizados com o propósito de uma primeira avaliação e as conclusões foram as seguintes [no slide].</a:t>
            </a:r>
            <a:endParaRPr lang="pt-B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071C8C-B6EF-4332-A314-9FF75DE7E786}" type="slidenum">
              <a:rPr lang="en-US" smtClean="0"/>
              <a:t>64</a:t>
            </a:fld>
            <a:endParaRPr lang="en-US" dirty="0"/>
          </a:p>
        </p:txBody>
      </p:sp>
    </p:spTree>
    <p:extLst>
      <p:ext uri="{BB962C8B-B14F-4D97-AF65-F5344CB8AC3E}">
        <p14:creationId xmlns:p14="http://schemas.microsoft.com/office/powerpoint/2010/main" val="294174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34643" algn="l"/>
                <a:tab pos="1269286" algn="l"/>
                <a:tab pos="1903929" algn="l"/>
                <a:tab pos="2538573" algn="l"/>
              </a:tabLst>
              <a:defRPr>
                <a:solidFill>
                  <a:schemeClr val="tx1"/>
                </a:solidFill>
                <a:latin typeface="Arial" charset="0"/>
                <a:ea typeface="ＭＳ Ｐゴシック" charset="0"/>
                <a:cs typeface="WenQuanYi Micro Hei" charset="0"/>
              </a:defRPr>
            </a:lvl1pPr>
            <a:lvl2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2pPr>
            <a:lvl3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3pPr>
            <a:lvl4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4pPr>
            <a:lvl5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9pPr>
          </a:lstStyle>
          <a:p>
            <a:pPr eaLnBrk="1"/>
            <a:fld id="{C22CC432-1AF7-DC49-8AB3-F4B6BEC37F1C}" type="slidenum">
              <a:rPr lang="pt-BR">
                <a:solidFill>
                  <a:srgbClr val="000000"/>
                </a:solidFill>
                <a:latin typeface="Times New Roman" charset="0"/>
                <a:cs typeface="DejaVu Sans" charset="0"/>
              </a:rPr>
              <a:pPr eaLnBrk="1"/>
              <a:t>6</a:t>
            </a:fld>
            <a:endParaRPr lang="pt-BR">
              <a:solidFill>
                <a:srgbClr val="000000"/>
              </a:solidFill>
              <a:latin typeface="Times New Roman" charset="0"/>
              <a:cs typeface="DejaVu Sans" charset="0"/>
            </a:endParaRPr>
          </a:p>
        </p:txBody>
      </p:sp>
      <p:sp>
        <p:nvSpPr>
          <p:cNvPr id="20483"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Text Box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465"/>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eaLnBrk="1">
              <a:lnSpc>
                <a:spcPct val="93000"/>
              </a:lnSpc>
              <a:spcBef>
                <a:spcPct val="0"/>
              </a:spcBef>
            </a:pPr>
            <a:r>
              <a:rPr lang="pt-BR" sz="1800" dirty="0">
                <a:latin typeface="Arial" charset="0"/>
                <a:cs typeface="WenQuanYi Micro Hei" charset="0"/>
              </a:rPr>
              <a:t>Outro VANT de que se tem conhecimento é o Gralha-Azul, produzido pela Embravant. A aeronave possui mais de 4 metros de envergadura, com autonomia para até 3 horas de </a:t>
            </a:r>
            <a:r>
              <a:rPr lang="pt-BR" sz="1800" dirty="0" err="1">
                <a:latin typeface="Arial" charset="0"/>
                <a:cs typeface="WenQuanYi Micro Hei" charset="0"/>
              </a:rPr>
              <a:t>vôo</a:t>
            </a:r>
            <a:r>
              <a:rPr lang="pt-BR" sz="1800" dirty="0">
                <a:latin typeface="Arial" charset="0"/>
                <a:cs typeface="WenQuanYi Micro Hei" charset="0"/>
              </a:rPr>
              <a:t>. Os dois primeiros protótipos do Gralha Azul realizaram vários ensaios em </a:t>
            </a:r>
            <a:r>
              <a:rPr lang="pt-BR" sz="1800" dirty="0" err="1">
                <a:latin typeface="Arial" charset="0"/>
                <a:cs typeface="WenQuanYi Micro Hei" charset="0"/>
              </a:rPr>
              <a:t>vôo</a:t>
            </a:r>
            <a:r>
              <a:rPr lang="pt-BR" sz="1800" dirty="0">
                <a:latin typeface="Arial" charset="0"/>
                <a:cs typeface="WenQuanYi Micro Hei" charset="0"/>
              </a:rPr>
              <a:t>, operando com rádio-controle.</a:t>
            </a:r>
          </a:p>
          <a:p>
            <a:pPr eaLnBrk="1">
              <a:lnSpc>
                <a:spcPct val="93000"/>
              </a:lnSpc>
              <a:spcBef>
                <a:spcPct val="0"/>
              </a:spcBef>
            </a:pPr>
            <a:endParaRPr lang="pt-BR" sz="1800" dirty="0">
              <a:latin typeface="Arial" charset="0"/>
              <a:cs typeface="WenQuanYi Micro He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Essa é a interface</a:t>
            </a:r>
            <a:r>
              <a:rPr lang="pt-BR" baseline="0" dirty="0" smtClean="0"/>
              <a:t> que o controlador utiliza para operar o VANT. Aqui temos informações de telemetria (ao lado do menu principal). Os botões de controle logo abaixo, para controlar manualmente o VANT e o horizonte artificial, mais abaixo ainda. Na esquerda temos o controle da câmera e do mapa.</a:t>
            </a:r>
            <a:endParaRPr lang="pt-BR" dirty="0"/>
          </a:p>
        </p:txBody>
      </p:sp>
      <p:sp>
        <p:nvSpPr>
          <p:cNvPr id="4" name="Slide Number Placeholder 3"/>
          <p:cNvSpPr>
            <a:spLocks noGrp="1"/>
          </p:cNvSpPr>
          <p:nvPr>
            <p:ph type="sldNum" sz="quarter" idx="10"/>
          </p:nvPr>
        </p:nvSpPr>
        <p:spPr/>
        <p:txBody>
          <a:bodyPr/>
          <a:lstStyle/>
          <a:p>
            <a:fld id="{5A071C8C-B6EF-4332-A314-9FF75DE7E786}" type="slidenum">
              <a:rPr lang="en-US" smtClean="0"/>
              <a:t>65</a:t>
            </a:fld>
            <a:endParaRPr lang="en-US" dirty="0"/>
          </a:p>
        </p:txBody>
      </p:sp>
    </p:spTree>
    <p:extLst>
      <p:ext uri="{BB962C8B-B14F-4D97-AF65-F5344CB8AC3E}">
        <p14:creationId xmlns:p14="http://schemas.microsoft.com/office/powerpoint/2010/main" val="7710659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Diferente</a:t>
            </a:r>
            <a:r>
              <a:rPr lang="pt-BR" baseline="0" dirty="0" smtClean="0"/>
              <a:t> do VANT anterior, neste o sistema é semi-autônomo. O plano de vôo limita-se a levar de forma autônoma o VANT para as proximidades do ponto de observação. A partir daí, o controle passa a ser manual, para melhor análise das linhas de transmissão. Todos os movimentos levam em consideração a estabilidade do vôo.</a:t>
            </a:r>
            <a:endParaRPr lang="pt-BR" dirty="0"/>
          </a:p>
        </p:txBody>
      </p:sp>
      <p:sp>
        <p:nvSpPr>
          <p:cNvPr id="4" name="Slide Number Placeholder 3"/>
          <p:cNvSpPr>
            <a:spLocks noGrp="1"/>
          </p:cNvSpPr>
          <p:nvPr>
            <p:ph type="sldNum" sz="quarter" idx="10"/>
          </p:nvPr>
        </p:nvSpPr>
        <p:spPr/>
        <p:txBody>
          <a:bodyPr/>
          <a:lstStyle/>
          <a:p>
            <a:fld id="{5A071C8C-B6EF-4332-A314-9FF75DE7E786}" type="slidenum">
              <a:rPr lang="en-US" smtClean="0"/>
              <a:t>66</a:t>
            </a:fld>
            <a:endParaRPr lang="en-US" dirty="0"/>
          </a:p>
        </p:txBody>
      </p:sp>
    </p:spTree>
    <p:extLst>
      <p:ext uri="{BB962C8B-B14F-4D97-AF65-F5344CB8AC3E}">
        <p14:creationId xmlns:p14="http://schemas.microsoft.com/office/powerpoint/2010/main" val="17885732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Várias emergências</a:t>
            </a:r>
            <a:r>
              <a:rPr lang="pt-BR" baseline="0" dirty="0" smtClean="0"/>
              <a:t> em vôo são previstas pelo sistema desse VANT. Um exemplo é quando a comunicação com a ground station é perdida. Nesse caso, quando o vôo é autônomo, o VANT tenta voltar para a ground station; quando o vôo é manual, o VANT tenta pousar assim que possível.</a:t>
            </a:r>
          </a:p>
        </p:txBody>
      </p:sp>
      <p:sp>
        <p:nvSpPr>
          <p:cNvPr id="4" name="Slide Number Placeholder 3"/>
          <p:cNvSpPr>
            <a:spLocks noGrp="1"/>
          </p:cNvSpPr>
          <p:nvPr>
            <p:ph type="sldNum" sz="quarter" idx="10"/>
          </p:nvPr>
        </p:nvSpPr>
        <p:spPr/>
        <p:txBody>
          <a:bodyPr/>
          <a:lstStyle/>
          <a:p>
            <a:fld id="{5A071C8C-B6EF-4332-A314-9FF75DE7E786}" type="slidenum">
              <a:rPr lang="en-US" smtClean="0"/>
              <a:t>67</a:t>
            </a:fld>
            <a:endParaRPr lang="en-US" dirty="0"/>
          </a:p>
        </p:txBody>
      </p:sp>
    </p:spTree>
    <p:extLst>
      <p:ext uri="{BB962C8B-B14F-4D97-AF65-F5344CB8AC3E}">
        <p14:creationId xmlns:p14="http://schemas.microsoft.com/office/powerpoint/2010/main" val="4848590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Após essa fase inicial, o projeto pretende</a:t>
            </a:r>
            <a:r>
              <a:rPr lang="pt-BR" baseline="0" dirty="0" smtClean="0"/>
              <a:t> se expandir nas seguintes áreas.</a:t>
            </a:r>
            <a:endParaRPr lang="pt-BR" dirty="0"/>
          </a:p>
        </p:txBody>
      </p:sp>
      <p:sp>
        <p:nvSpPr>
          <p:cNvPr id="4" name="Slide Number Placeholder 3"/>
          <p:cNvSpPr>
            <a:spLocks noGrp="1"/>
          </p:cNvSpPr>
          <p:nvPr>
            <p:ph type="sldNum" sz="quarter" idx="10"/>
          </p:nvPr>
        </p:nvSpPr>
        <p:spPr/>
        <p:txBody>
          <a:bodyPr/>
          <a:lstStyle/>
          <a:p>
            <a:fld id="{5A071C8C-B6EF-4332-A314-9FF75DE7E786}" type="slidenum">
              <a:rPr lang="en-US" smtClean="0"/>
              <a:t>68</a:t>
            </a:fld>
            <a:endParaRPr lang="en-US" dirty="0"/>
          </a:p>
        </p:txBody>
      </p:sp>
    </p:spTree>
    <p:extLst>
      <p:ext uri="{BB962C8B-B14F-4D97-AF65-F5344CB8AC3E}">
        <p14:creationId xmlns:p14="http://schemas.microsoft.com/office/powerpoint/2010/main" val="284971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34643" algn="l"/>
                <a:tab pos="1269286" algn="l"/>
                <a:tab pos="1903929" algn="l"/>
                <a:tab pos="2538573" algn="l"/>
              </a:tabLst>
              <a:defRPr>
                <a:solidFill>
                  <a:schemeClr val="tx1"/>
                </a:solidFill>
                <a:latin typeface="Arial" charset="0"/>
                <a:ea typeface="ＭＳ Ｐゴシック" charset="0"/>
                <a:cs typeface="WenQuanYi Micro Hei" charset="0"/>
              </a:defRPr>
            </a:lvl1pPr>
            <a:lvl2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2pPr>
            <a:lvl3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3pPr>
            <a:lvl4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4pPr>
            <a:lvl5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9pPr>
          </a:lstStyle>
          <a:p>
            <a:pPr eaLnBrk="1"/>
            <a:fld id="{63AEBC9E-C01F-A342-82B0-CFA279BCBEC7}" type="slidenum">
              <a:rPr lang="pt-BR">
                <a:solidFill>
                  <a:srgbClr val="000000"/>
                </a:solidFill>
                <a:latin typeface="Times New Roman" charset="0"/>
                <a:cs typeface="DejaVu Sans" charset="0"/>
              </a:rPr>
              <a:pPr eaLnBrk="1"/>
              <a:t>7</a:t>
            </a:fld>
            <a:endParaRPr lang="pt-BR">
              <a:solidFill>
                <a:srgbClr val="000000"/>
              </a:solidFill>
              <a:latin typeface="Times New Roman" charset="0"/>
              <a:cs typeface="DejaVu Sans" charset="0"/>
            </a:endParaRPr>
          </a:p>
        </p:txBody>
      </p:sp>
      <p:sp>
        <p:nvSpPr>
          <p:cNvPr id="21507"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Text Box 2"/>
          <p:cNvSpPr txBox="1">
            <a:spLocks noGrp="1" noChangeArrowheads="1"/>
          </p:cNvSpPr>
          <p:nvPr>
            <p:ph type="body" idx="1"/>
          </p:nvPr>
        </p:nvSpPr>
        <p:spPr>
          <a:xfrm>
            <a:off x="685512" y="4343230"/>
            <a:ext cx="5486976" cy="702737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465"/>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eaLnBrk="1">
              <a:lnSpc>
                <a:spcPct val="93000"/>
              </a:lnSpc>
              <a:spcBef>
                <a:spcPct val="0"/>
              </a:spcBef>
            </a:pPr>
            <a:r>
              <a:rPr lang="pt-BR" sz="1800">
                <a:latin typeface="Arial" charset="0"/>
                <a:cs typeface="WenQuanYi Micro Hei" charset="0"/>
              </a:rPr>
              <a:t>O 14X é um projeto brasileiro de um veículo hiper-sônico, que poderá atingir uma velocidade até 10 vezes superior a velocidade do som.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34643" algn="l"/>
                <a:tab pos="1269286" algn="l"/>
                <a:tab pos="1903929" algn="l"/>
                <a:tab pos="2538573" algn="l"/>
              </a:tabLst>
              <a:defRPr>
                <a:solidFill>
                  <a:schemeClr val="tx1"/>
                </a:solidFill>
                <a:latin typeface="Arial" charset="0"/>
                <a:ea typeface="ＭＳ Ｐゴシック" charset="0"/>
                <a:cs typeface="WenQuanYi Micro Hei" charset="0"/>
              </a:defRPr>
            </a:lvl1pPr>
            <a:lvl2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2pPr>
            <a:lvl3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3pPr>
            <a:lvl4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4pPr>
            <a:lvl5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9pPr>
          </a:lstStyle>
          <a:p>
            <a:pPr eaLnBrk="1"/>
            <a:fld id="{3EF4C0FA-FD8C-7441-9223-4BB273E6FE2F}" type="slidenum">
              <a:rPr lang="pt-BR">
                <a:solidFill>
                  <a:srgbClr val="000000"/>
                </a:solidFill>
                <a:latin typeface="Times New Roman" charset="0"/>
                <a:cs typeface="DejaVu Sans" charset="0"/>
              </a:rPr>
              <a:pPr eaLnBrk="1"/>
              <a:t>8</a:t>
            </a:fld>
            <a:endParaRPr lang="pt-BR">
              <a:solidFill>
                <a:srgbClr val="000000"/>
              </a:solidFill>
              <a:latin typeface="Times New Roman" charset="0"/>
              <a:cs typeface="DejaVu Sans" charset="0"/>
            </a:endParaRPr>
          </a:p>
        </p:txBody>
      </p:sp>
      <p:sp>
        <p:nvSpPr>
          <p:cNvPr id="22531"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Text Box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465"/>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eaLnBrk="1">
              <a:lnSpc>
                <a:spcPct val="93000"/>
              </a:lnSpc>
              <a:spcBef>
                <a:spcPct val="0"/>
              </a:spcBef>
            </a:pPr>
            <a:r>
              <a:rPr lang="pt-BR" sz="1800" dirty="0">
                <a:latin typeface="Arial" charset="0"/>
                <a:cs typeface="WenQuanYi Micro Hei" charset="0"/>
              </a:rPr>
              <a:t>A partir do ano 2000, os VANTs para uso civil começaram a ganhar força no mercado. Foi quando surgiu o Projeto Arara (Aeronave de Reconhecimento Autônoma e Remotamente Assistida). O projeto deu origem, em abril de 2005, ao primeiro VANT de asa fixa desenvolvido com tecnologia 100% brasileira.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34643" algn="l"/>
                <a:tab pos="1269286" algn="l"/>
                <a:tab pos="1903929" algn="l"/>
                <a:tab pos="2538573" algn="l"/>
              </a:tabLst>
              <a:defRPr>
                <a:solidFill>
                  <a:schemeClr val="tx1"/>
                </a:solidFill>
                <a:latin typeface="Arial" charset="0"/>
                <a:ea typeface="ＭＳ Ｐゴシック" charset="0"/>
                <a:cs typeface="WenQuanYi Micro Hei" charset="0"/>
              </a:defRPr>
            </a:lvl1pPr>
            <a:lvl2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2pPr>
            <a:lvl3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3pPr>
            <a:lvl4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4pPr>
            <a:lvl5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9pPr>
          </a:lstStyle>
          <a:p>
            <a:pPr eaLnBrk="1"/>
            <a:fld id="{B7DA4E40-A93D-D249-919C-FAA578439BC5}" type="slidenum">
              <a:rPr lang="pt-BR">
                <a:solidFill>
                  <a:srgbClr val="000000"/>
                </a:solidFill>
                <a:latin typeface="Times New Roman" charset="0"/>
                <a:cs typeface="DejaVu Sans" charset="0"/>
              </a:rPr>
              <a:pPr eaLnBrk="1"/>
              <a:t>9</a:t>
            </a:fld>
            <a:endParaRPr lang="pt-BR">
              <a:solidFill>
                <a:srgbClr val="000000"/>
              </a:solidFill>
              <a:latin typeface="Times New Roman" charset="0"/>
              <a:cs typeface="DejaVu Sans" charset="0"/>
            </a:endParaRPr>
          </a:p>
        </p:txBody>
      </p:sp>
      <p:sp>
        <p:nvSpPr>
          <p:cNvPr id="23555"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Text Box 2"/>
          <p:cNvSpPr txBox="1">
            <a:spLocks noGrp="1" noChangeArrowheads="1"/>
          </p:cNvSpPr>
          <p:nvPr>
            <p:ph type="body" idx="1"/>
          </p:nvPr>
        </p:nvSpPr>
        <p:spPr>
          <a:xfrm>
            <a:off x="685512" y="4343231"/>
            <a:ext cx="5486976" cy="896614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465"/>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eaLnBrk="1">
              <a:lnSpc>
                <a:spcPct val="93000"/>
              </a:lnSpc>
              <a:spcBef>
                <a:spcPct val="0"/>
              </a:spcBef>
            </a:pPr>
            <a:r>
              <a:rPr lang="pt-BR" sz="1800" dirty="0">
                <a:latin typeface="Arial" charset="0"/>
                <a:cs typeface="WenQuanYi Micro Hei" charset="0"/>
              </a:rPr>
              <a:t>Desenvolvido na </a:t>
            </a:r>
            <a:r>
              <a:rPr lang="pt-BR" sz="1800" dirty="0" err="1">
                <a:latin typeface="Arial" charset="0"/>
                <a:cs typeface="WenQuanYi Micro Hei" charset="0"/>
              </a:rPr>
              <a:t>australia</a:t>
            </a:r>
            <a:r>
              <a:rPr lang="pt-BR" sz="1800" dirty="0">
                <a:latin typeface="Arial" charset="0"/>
                <a:cs typeface="WenQuanYi Micro Hei" charset="0"/>
              </a:rPr>
              <a:t>, primeiro veículo aéreo não tripulado a cruzar o atlântico.</a:t>
            </a:r>
          </a:p>
          <a:p>
            <a:pPr eaLnBrk="1">
              <a:lnSpc>
                <a:spcPct val="93000"/>
              </a:lnSpc>
              <a:spcBef>
                <a:spcPct val="0"/>
              </a:spcBef>
            </a:pPr>
            <a:endParaRPr lang="pt-BR" sz="1800" dirty="0">
              <a:latin typeface="Arial" charset="0"/>
              <a:cs typeface="WenQuanYi Micro Hei" charset="0"/>
            </a:endParaRPr>
          </a:p>
          <a:p>
            <a:pPr eaLnBrk="1">
              <a:lnSpc>
                <a:spcPct val="93000"/>
              </a:lnSpc>
              <a:spcBef>
                <a:spcPct val="0"/>
              </a:spcBef>
            </a:pPr>
            <a:r>
              <a:rPr lang="pt-BR" sz="1800" dirty="0">
                <a:latin typeface="Arial" charset="0"/>
                <a:cs typeface="WenQuanYi Micro Hei" charset="0"/>
              </a:rPr>
              <a:t>Esse equipamento possui um programa cujo objetivo é realizar observações meteorológicas e em regiões de difícil acesso.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6"/>
          <p:cNvSpPr>
            <a:spLocks noGrp="1" noChangeArrowheads="1"/>
          </p:cNvSpPr>
          <p:nvPr>
            <p:ph type="sldNum"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34643" algn="l"/>
                <a:tab pos="1269286" algn="l"/>
                <a:tab pos="1903929" algn="l"/>
                <a:tab pos="2538573" algn="l"/>
              </a:tabLst>
              <a:defRPr>
                <a:solidFill>
                  <a:schemeClr val="tx1"/>
                </a:solidFill>
                <a:latin typeface="Arial" charset="0"/>
                <a:ea typeface="ＭＳ Ｐゴシック" charset="0"/>
                <a:cs typeface="WenQuanYi Micro Hei" charset="0"/>
              </a:defRPr>
            </a:lvl1pPr>
            <a:lvl2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2pPr>
            <a:lvl3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3pPr>
            <a:lvl4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4pPr>
            <a:lvl5pPr eaLnBrk="0">
              <a:tabLst>
                <a:tab pos="634643" algn="l"/>
                <a:tab pos="1269286" algn="l"/>
                <a:tab pos="1903929" algn="l"/>
                <a:tab pos="2538573" algn="l"/>
              </a:tabLst>
              <a:defRPr>
                <a:solidFill>
                  <a:schemeClr val="tx1"/>
                </a:solidFill>
                <a:latin typeface="Arial" charset="0"/>
                <a:ea typeface="WenQuanYi Micro Hei" charset="0"/>
                <a:cs typeface="WenQuanYi Micro Hei"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charset="0"/>
              <a:tabLst>
                <a:tab pos="634643" algn="l"/>
                <a:tab pos="1269286" algn="l"/>
                <a:tab pos="1903929" algn="l"/>
                <a:tab pos="2538573" algn="l"/>
              </a:tabLst>
              <a:defRPr>
                <a:solidFill>
                  <a:schemeClr val="tx1"/>
                </a:solidFill>
                <a:latin typeface="Arial" charset="0"/>
                <a:ea typeface="WenQuanYi Micro Hei" charset="0"/>
                <a:cs typeface="WenQuanYi Micro Hei" charset="0"/>
              </a:defRPr>
            </a:lvl9pPr>
          </a:lstStyle>
          <a:p>
            <a:pPr eaLnBrk="1"/>
            <a:fld id="{6DEF72F5-7417-8640-BA14-7E29166C4508}" type="slidenum">
              <a:rPr lang="pt-BR">
                <a:solidFill>
                  <a:srgbClr val="000000"/>
                </a:solidFill>
                <a:latin typeface="Times New Roman" charset="0"/>
                <a:cs typeface="DejaVu Sans" charset="0"/>
              </a:rPr>
              <a:pPr eaLnBrk="1"/>
              <a:t>10</a:t>
            </a:fld>
            <a:endParaRPr lang="pt-BR">
              <a:solidFill>
                <a:srgbClr val="000000"/>
              </a:solidFill>
              <a:latin typeface="Times New Roman" charset="0"/>
              <a:cs typeface="DejaVu Sans" charset="0"/>
            </a:endParaRPr>
          </a:p>
        </p:txBody>
      </p:sp>
      <p:sp>
        <p:nvSpPr>
          <p:cNvPr id="2457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Text Box 2"/>
          <p:cNvSpPr txBox="1">
            <a:spLocks noGrp="1" noChangeArrowheads="1"/>
          </p:cNvSpPr>
          <p:nvPr>
            <p:ph type="body" idx="1"/>
          </p:nvPr>
        </p:nvSpPr>
        <p:spPr>
          <a:xfrm>
            <a:off x="685512" y="4343231"/>
            <a:ext cx="5486976" cy="799675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5465"/>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eaLnBrk="1">
              <a:lnSpc>
                <a:spcPct val="93000"/>
              </a:lnSpc>
              <a:spcBef>
                <a:spcPct val="0"/>
              </a:spcBef>
            </a:pPr>
            <a:r>
              <a:rPr lang="pt-BR" sz="1800" dirty="0">
                <a:latin typeface="Arial" charset="0"/>
                <a:cs typeface="WenQuanYi Micro Hei" charset="0"/>
              </a:rPr>
              <a:t>O problema é que no Brasil e no mundo eles só podem voar em áreas restritas e desabitadas. Falta regulamentação para que possam dividir o espaço aéreo com a aviação civil. Antes, eles devem passar por um processo de certificação.</a:t>
            </a:r>
          </a:p>
          <a:p>
            <a:pPr eaLnBrk="1">
              <a:lnSpc>
                <a:spcPct val="93000"/>
              </a:lnSpc>
              <a:spcBef>
                <a:spcPct val="0"/>
              </a:spcBef>
            </a:pPr>
            <a:endParaRPr lang="pt-BR" sz="1800" dirty="0">
              <a:latin typeface="Arial" charset="0"/>
              <a:cs typeface="WenQuanYi Micro Hei" charset="0"/>
            </a:endParaRPr>
          </a:p>
          <a:p>
            <a:pPr eaLnBrk="1">
              <a:lnSpc>
                <a:spcPct val="93000"/>
              </a:lnSpc>
              <a:spcBef>
                <a:spcPct val="0"/>
              </a:spcBef>
            </a:pPr>
            <a:r>
              <a:rPr lang="pt-BR" sz="1800" dirty="0">
                <a:latin typeface="Arial" charset="0"/>
                <a:cs typeface="WenQuanYi Micro Hei" charset="0"/>
              </a:rPr>
              <a:t>Segundo a Convenção de Aviação Civil Internacional, nenhuma aeronave capaz de ser voada sem um piloto</a:t>
            </a:r>
          </a:p>
          <a:p>
            <a:pPr eaLnBrk="1">
              <a:lnSpc>
                <a:spcPct val="93000"/>
              </a:lnSpc>
              <a:spcBef>
                <a:spcPct val="0"/>
              </a:spcBef>
            </a:pPr>
            <a:r>
              <a:rPr lang="pt-BR" sz="1800" dirty="0">
                <a:latin typeface="Arial" charset="0"/>
                <a:cs typeface="WenQuanYi Micro Hei" charset="0"/>
              </a:rPr>
              <a:t>pode ser voada sem uma autorização especial do referido Estado.</a:t>
            </a:r>
          </a:p>
          <a:p>
            <a:pPr eaLnBrk="1">
              <a:lnSpc>
                <a:spcPct val="93000"/>
              </a:lnSpc>
              <a:spcBef>
                <a:spcPct val="0"/>
              </a:spcBef>
            </a:pPr>
            <a:endParaRPr lang="pt-BR" sz="1800" dirty="0">
              <a:latin typeface="Arial" charset="0"/>
              <a:cs typeface="WenQuanYi Micro Hei" charset="0"/>
            </a:endParaRPr>
          </a:p>
          <a:p>
            <a:pPr eaLnBrk="1">
              <a:lnSpc>
                <a:spcPct val="93000"/>
              </a:lnSpc>
              <a:spcBef>
                <a:spcPct val="0"/>
              </a:spcBef>
            </a:pPr>
            <a:r>
              <a:rPr lang="pt-BR" sz="1800" dirty="0">
                <a:latin typeface="Arial" charset="0"/>
                <a:cs typeface="WenQuanYi Micro Hei" charset="0"/>
              </a:rPr>
              <a:t>Devido aos aspectos de segurança, a legislação vigente restringe que a operação de uma</a:t>
            </a:r>
          </a:p>
          <a:p>
            <a:pPr eaLnBrk="1">
              <a:lnSpc>
                <a:spcPct val="93000"/>
              </a:lnSpc>
              <a:spcBef>
                <a:spcPct val="0"/>
              </a:spcBef>
            </a:pPr>
            <a:r>
              <a:rPr lang="pt-BR" sz="1800" dirty="0">
                <a:latin typeface="Arial" charset="0"/>
                <a:cs typeface="WenQuanYi Micro Hei" charset="0"/>
              </a:rPr>
              <a:t>VANT deva ser realizada em local suficientemente distante de áreas densamente povoadas, de</a:t>
            </a:r>
          </a:p>
          <a:p>
            <a:pPr eaLnBrk="1">
              <a:lnSpc>
                <a:spcPct val="93000"/>
              </a:lnSpc>
              <a:spcBef>
                <a:spcPct val="0"/>
              </a:spcBef>
            </a:pPr>
            <a:r>
              <a:rPr lang="pt-BR" sz="1800" dirty="0">
                <a:latin typeface="Arial" charset="0"/>
                <a:cs typeface="WenQuanYi Micro Hei" charset="0"/>
              </a:rPr>
              <a:t>zonas de tráfego de aeródromos e de áreas sensíveis a ruído como escolas, parques, hospitais,</a:t>
            </a:r>
          </a:p>
          <a:p>
            <a:pPr eaLnBrk="1">
              <a:lnSpc>
                <a:spcPct val="93000"/>
              </a:lnSpc>
              <a:spcBef>
                <a:spcPct val="0"/>
              </a:spcBef>
            </a:pPr>
            <a:r>
              <a:rPr lang="pt-BR" sz="1800" dirty="0">
                <a:latin typeface="Arial" charset="0"/>
                <a:cs typeface="WenQuanYi Micro Hei" charset="0"/>
              </a:rPr>
              <a:t>igrejas, etc. Outro ponto importante é que, a menos que especificamente autorizada por uma</a:t>
            </a:r>
          </a:p>
          <a:p>
            <a:pPr eaLnBrk="1">
              <a:lnSpc>
                <a:spcPct val="93000"/>
              </a:lnSpc>
              <a:spcBef>
                <a:spcPct val="0"/>
              </a:spcBef>
            </a:pPr>
            <a:r>
              <a:rPr lang="pt-BR" sz="1800" dirty="0">
                <a:latin typeface="Arial" charset="0"/>
                <a:cs typeface="WenQuanYi Micro Hei" charset="0"/>
              </a:rPr>
              <a:t>autoridade aeronáutica com jurisdição sobre a área, a operação deve ser realizada a uma altura</a:t>
            </a:r>
          </a:p>
          <a:p>
            <a:pPr eaLnBrk="1">
              <a:lnSpc>
                <a:spcPct val="93000"/>
              </a:lnSpc>
              <a:spcBef>
                <a:spcPct val="0"/>
              </a:spcBef>
            </a:pPr>
            <a:r>
              <a:rPr lang="pt-BR" sz="1800" dirty="0">
                <a:latin typeface="Arial" charset="0"/>
                <a:cs typeface="WenQuanYi Micro Hei" charset="0"/>
              </a:rPr>
              <a:t>máxima de 400ft acima da superfície e, na eventualidade de conflito de tráfego com aeronaves</a:t>
            </a:r>
          </a:p>
          <a:p>
            <a:pPr eaLnBrk="1">
              <a:lnSpc>
                <a:spcPct val="93000"/>
              </a:lnSpc>
              <a:spcBef>
                <a:spcPct val="0"/>
              </a:spcBef>
            </a:pPr>
            <a:r>
              <a:rPr lang="pt-BR" sz="1800" dirty="0">
                <a:latin typeface="Arial" charset="0"/>
                <a:cs typeface="WenQuanYi Micro Hei" charset="0"/>
              </a:rPr>
              <a:t>tripuladas, o VANT deve ceder o direito imediato de passagem, mesmo que para tanto o</a:t>
            </a:r>
          </a:p>
          <a:p>
            <a:pPr eaLnBrk="1">
              <a:lnSpc>
                <a:spcPct val="93000"/>
              </a:lnSpc>
              <a:spcBef>
                <a:spcPct val="0"/>
              </a:spcBef>
            </a:pPr>
            <a:r>
              <a:rPr lang="pt-BR" sz="1800" dirty="0">
                <a:latin typeface="Arial" charset="0"/>
                <a:cs typeface="WenQuanYi Micro Hei" charset="0"/>
              </a:rPr>
              <a:t>precise ser danificado ou mesmo destruído.</a:t>
            </a:r>
          </a:p>
          <a:p>
            <a:pPr eaLnBrk="1">
              <a:lnSpc>
                <a:spcPct val="93000"/>
              </a:lnSpc>
              <a:spcBef>
                <a:spcPct val="0"/>
              </a:spcBef>
            </a:pPr>
            <a:endParaRPr lang="pt-BR" sz="1800" dirty="0">
              <a:latin typeface="Arial" charset="0"/>
              <a:cs typeface="WenQuanYi Micro Hei" charset="0"/>
            </a:endParaRPr>
          </a:p>
          <a:p>
            <a:pPr eaLnBrk="1">
              <a:lnSpc>
                <a:spcPct val="93000"/>
              </a:lnSpc>
              <a:spcBef>
                <a:spcPct val="0"/>
              </a:spcBef>
            </a:pPr>
            <a:r>
              <a:rPr lang="pt-BR" sz="1800" dirty="0">
                <a:latin typeface="Arial" charset="0"/>
                <a:cs typeface="WenQuanYi Micro Hei" charset="0"/>
              </a:rPr>
              <a:t>A convivência entre aeronaves comerciais, com cada vez mais passageiros e aeronaves não</a:t>
            </a:r>
          </a:p>
          <a:p>
            <a:pPr eaLnBrk="1">
              <a:lnSpc>
                <a:spcPct val="93000"/>
              </a:lnSpc>
              <a:spcBef>
                <a:spcPct val="0"/>
              </a:spcBef>
            </a:pPr>
            <a:r>
              <a:rPr lang="pt-BR" sz="1800" dirty="0">
                <a:latin typeface="Arial" charset="0"/>
                <a:cs typeface="WenQuanYi Micro Hei" charset="0"/>
              </a:rPr>
              <a:t>tripuladas, traz sérias preocupações com relação à capacidade que o sistema atual de</a:t>
            </a:r>
          </a:p>
          <a:p>
            <a:pPr eaLnBrk="1">
              <a:lnSpc>
                <a:spcPct val="93000"/>
              </a:lnSpc>
              <a:spcBef>
                <a:spcPct val="0"/>
              </a:spcBef>
            </a:pPr>
            <a:r>
              <a:rPr lang="pt-BR" sz="1800" dirty="0">
                <a:latin typeface="Arial" charset="0"/>
                <a:cs typeface="WenQuanYi Micro Hei" charset="0"/>
              </a:rPr>
              <a:t>navegação, controle, vigilância e de Gerenciamento de Tráfego Aéreo (ATM) tem para lidar</a:t>
            </a:r>
          </a:p>
          <a:p>
            <a:pPr eaLnBrk="1">
              <a:lnSpc>
                <a:spcPct val="93000"/>
              </a:lnSpc>
              <a:spcBef>
                <a:spcPct val="0"/>
              </a:spcBef>
            </a:pPr>
            <a:r>
              <a:rPr lang="pt-BR" sz="1800" dirty="0">
                <a:latin typeface="Arial" charset="0"/>
                <a:cs typeface="WenQuanYi Micro Hei" charset="0"/>
              </a:rPr>
              <a:t>com situações de perigo decorrentes da aproximação entre estas duas categorias de aeronaves.</a:t>
            </a:r>
          </a:p>
          <a:p>
            <a:pPr eaLnBrk="1">
              <a:lnSpc>
                <a:spcPct val="93000"/>
              </a:lnSpc>
              <a:spcBef>
                <a:spcPct val="0"/>
              </a:spcBef>
            </a:pPr>
            <a:endParaRPr lang="pt-BR" sz="1800" dirty="0">
              <a:latin typeface="Arial" charset="0"/>
              <a:cs typeface="WenQuanYi Micro Hei" charset="0"/>
            </a:endParaRPr>
          </a:p>
          <a:p>
            <a:pPr eaLnBrk="1">
              <a:lnSpc>
                <a:spcPct val="93000"/>
              </a:lnSpc>
              <a:spcBef>
                <a:spcPct val="0"/>
              </a:spcBef>
            </a:pPr>
            <a:endParaRPr lang="pt-BR" sz="1800" dirty="0">
              <a:latin typeface="Arial" charset="0"/>
              <a:cs typeface="WenQuanYi Micro He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Master" Target="../slideMasters/slideMaster1.xml"/><Relationship Id="rId5" Type="http://schemas.openxmlformats.org/officeDocument/2006/relationships/tags" Target="../tags/tag10.xml"/><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94.xml"/><Relationship Id="rId3" Type="http://schemas.openxmlformats.org/officeDocument/2006/relationships/tags" Target="../tags/tag89.xml"/><Relationship Id="rId7" Type="http://schemas.openxmlformats.org/officeDocument/2006/relationships/tags" Target="../tags/tag93.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slideMaster" Target="../slideMasters/slideMaster1.xml"/><Relationship Id="rId5" Type="http://schemas.openxmlformats.org/officeDocument/2006/relationships/tags" Target="../tags/tag91.xml"/><Relationship Id="rId10" Type="http://schemas.openxmlformats.org/officeDocument/2006/relationships/tags" Target="../tags/tag96.xml"/><Relationship Id="rId4" Type="http://schemas.openxmlformats.org/officeDocument/2006/relationships/tags" Target="../tags/tag90.xml"/><Relationship Id="rId9" Type="http://schemas.openxmlformats.org/officeDocument/2006/relationships/tags" Target="../tags/tag95.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99.xml"/><Relationship Id="rId7" Type="http://schemas.openxmlformats.org/officeDocument/2006/relationships/slideMaster" Target="../slideMasters/slideMaster1.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slideMaster" Target="../slideMasters/slideMaster1.xml"/><Relationship Id="rId4" Type="http://schemas.openxmlformats.org/officeDocument/2006/relationships/tags" Target="../tags/tag106.xml"/></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09.xml"/><Relationship Id="rId7" Type="http://schemas.openxmlformats.org/officeDocument/2006/relationships/tags" Target="../tags/tag113.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21.xml"/><Relationship Id="rId3" Type="http://schemas.openxmlformats.org/officeDocument/2006/relationships/tags" Target="../tags/tag116.xml"/><Relationship Id="rId7" Type="http://schemas.openxmlformats.org/officeDocument/2006/relationships/tags" Target="../tags/tag120.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9"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29.xml"/><Relationship Id="rId3" Type="http://schemas.openxmlformats.org/officeDocument/2006/relationships/tags" Target="../tags/tag124.xml"/><Relationship Id="rId7" Type="http://schemas.openxmlformats.org/officeDocument/2006/relationships/tags" Target="../tags/tag128.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5" Type="http://schemas.openxmlformats.org/officeDocument/2006/relationships/tags" Target="../tags/tag126.xml"/><Relationship Id="rId10" Type="http://schemas.openxmlformats.org/officeDocument/2006/relationships/slideMaster" Target="../slideMasters/slideMaster1.xml"/><Relationship Id="rId4" Type="http://schemas.openxmlformats.org/officeDocument/2006/relationships/tags" Target="../tags/tag125.xml"/><Relationship Id="rId9" Type="http://schemas.openxmlformats.org/officeDocument/2006/relationships/tags" Target="../tags/tag130.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38.xml"/><Relationship Id="rId3" Type="http://schemas.openxmlformats.org/officeDocument/2006/relationships/tags" Target="../tags/tag133.xml"/><Relationship Id="rId7" Type="http://schemas.openxmlformats.org/officeDocument/2006/relationships/tags" Target="../tags/tag137.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slideMaster" Target="../slideMasters/slideMaster1.xml"/><Relationship Id="rId5" Type="http://schemas.openxmlformats.org/officeDocument/2006/relationships/tags" Target="../tags/tag135.xml"/><Relationship Id="rId10" Type="http://schemas.openxmlformats.org/officeDocument/2006/relationships/tags" Target="../tags/tag140.xml"/><Relationship Id="rId4" Type="http://schemas.openxmlformats.org/officeDocument/2006/relationships/tags" Target="../tags/tag134.xml"/><Relationship Id="rId9" Type="http://schemas.openxmlformats.org/officeDocument/2006/relationships/tags" Target="../tags/tag139.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slideMaster" Target="../slideMasters/slideMaster1.xml"/><Relationship Id="rId3" Type="http://schemas.openxmlformats.org/officeDocument/2006/relationships/tags" Target="../tags/tag143.xml"/><Relationship Id="rId7" Type="http://schemas.openxmlformats.org/officeDocument/2006/relationships/tags" Target="../tags/tag147.xml"/><Relationship Id="rId12" Type="http://schemas.openxmlformats.org/officeDocument/2006/relationships/tags" Target="../tags/tag152.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5" Type="http://schemas.openxmlformats.org/officeDocument/2006/relationships/tags" Target="../tags/tag145.xml"/><Relationship Id="rId10" Type="http://schemas.openxmlformats.org/officeDocument/2006/relationships/tags" Target="../tags/tag150.xml"/><Relationship Id="rId4" Type="http://schemas.openxmlformats.org/officeDocument/2006/relationships/tags" Target="../tags/tag144.xml"/><Relationship Id="rId9" Type="http://schemas.openxmlformats.org/officeDocument/2006/relationships/tags" Target="../tags/tag149.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60.xml"/><Relationship Id="rId3" Type="http://schemas.openxmlformats.org/officeDocument/2006/relationships/tags" Target="../tags/tag155.xml"/><Relationship Id="rId7" Type="http://schemas.openxmlformats.org/officeDocument/2006/relationships/tags" Target="../tags/tag159.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slideMaster" Target="../slideMasters/slideMaster1.xml"/><Relationship Id="rId5" Type="http://schemas.openxmlformats.org/officeDocument/2006/relationships/tags" Target="../tags/tag157.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s>
</file>

<file path=ppt/slideLayouts/_rels/slideLayout19.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65.xml"/><Relationship Id="rId7" Type="http://schemas.openxmlformats.org/officeDocument/2006/relationships/tags" Target="../tags/tag169.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3.xml"/><Relationship Id="rId3" Type="http://schemas.openxmlformats.org/officeDocument/2006/relationships/tags" Target="../tags/tag18.xml"/><Relationship Id="rId7" Type="http://schemas.openxmlformats.org/officeDocument/2006/relationships/tags" Target="../tags/tag2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72.xml"/><Relationship Id="rId7" Type="http://schemas.openxmlformats.org/officeDocument/2006/relationships/tags" Target="../tags/tag176.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84.xml"/><Relationship Id="rId3" Type="http://schemas.openxmlformats.org/officeDocument/2006/relationships/tags" Target="../tags/tag179.xml"/><Relationship Id="rId7" Type="http://schemas.openxmlformats.org/officeDocument/2006/relationships/tags" Target="../tags/tag183.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9"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slideMaster" Target="../slideMasters/slideMaster1.xml"/><Relationship Id="rId5" Type="http://schemas.openxmlformats.org/officeDocument/2006/relationships/tags" Target="../tags/tag189.xml"/><Relationship Id="rId4" Type="http://schemas.openxmlformats.org/officeDocument/2006/relationships/tags" Target="../tags/tag188.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50.xml"/><Relationship Id="rId3" Type="http://schemas.openxmlformats.org/officeDocument/2006/relationships/tags" Target="../tags/tag45.xml"/><Relationship Id="rId7" Type="http://schemas.openxmlformats.org/officeDocument/2006/relationships/tags" Target="../tags/tag4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5" Type="http://schemas.openxmlformats.org/officeDocument/2006/relationships/tags" Target="../tags/tag55.xml"/><Relationship Id="rId10" Type="http://schemas.openxmlformats.org/officeDocument/2006/relationships/slideMaster" Target="../slideMasters/slideMaster1.xml"/><Relationship Id="rId4" Type="http://schemas.openxmlformats.org/officeDocument/2006/relationships/tags" Target="../tags/tag54.xml"/><Relationship Id="rId9" Type="http://schemas.openxmlformats.org/officeDocument/2006/relationships/tags" Target="../tags/tag59.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67.xml"/><Relationship Id="rId3" Type="http://schemas.openxmlformats.org/officeDocument/2006/relationships/tags" Target="../tags/tag62.xml"/><Relationship Id="rId7" Type="http://schemas.openxmlformats.org/officeDocument/2006/relationships/tags" Target="../tags/tag66.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slideMaster" Target="../slideMasters/slideMaster1.xml"/><Relationship Id="rId5" Type="http://schemas.openxmlformats.org/officeDocument/2006/relationships/tags" Target="../tags/tag64.xml"/><Relationship Id="rId10" Type="http://schemas.openxmlformats.org/officeDocument/2006/relationships/tags" Target="../tags/tag69.xml"/><Relationship Id="rId4" Type="http://schemas.openxmlformats.org/officeDocument/2006/relationships/tags" Target="../tags/tag63.xml"/><Relationship Id="rId9" Type="http://schemas.openxmlformats.org/officeDocument/2006/relationships/tags" Target="../tags/tag68.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77.xml"/><Relationship Id="rId3" Type="http://schemas.openxmlformats.org/officeDocument/2006/relationships/tags" Target="../tags/tag72.xml"/><Relationship Id="rId7" Type="http://schemas.openxmlformats.org/officeDocument/2006/relationships/tags" Target="../tags/tag76.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10" Type="http://schemas.openxmlformats.org/officeDocument/2006/relationships/slideMaster" Target="../slideMasters/slideMaster1.xml"/><Relationship Id="rId4" Type="http://schemas.openxmlformats.org/officeDocument/2006/relationships/tags" Target="../tags/tag81.xml"/><Relationship Id="rId9" Type="http://schemas.openxmlformats.org/officeDocument/2006/relationships/tags" Target="../tags/tag8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4800600" y="4624668"/>
            <a:ext cx="4038600" cy="933450"/>
          </a:xfrm>
        </p:spPr>
        <p:txBody>
          <a:bodyPr>
            <a:normAutofit/>
          </a:bodyPr>
          <a:lstStyle>
            <a:lvl1pPr>
              <a:defRPr sz="2800"/>
            </a:lvl1pPr>
          </a:lstStyle>
          <a:p>
            <a:r>
              <a:rPr lang="pt-BR" smtClean="0"/>
              <a:t>Click to edit Master title style</a:t>
            </a:r>
            <a:endParaRPr/>
          </a:p>
        </p:txBody>
      </p:sp>
      <p:sp>
        <p:nvSpPr>
          <p:cNvPr id="3" name="Subtitle 2"/>
          <p:cNvSpPr>
            <a:spLocks noGrp="1"/>
          </p:cNvSpPr>
          <p:nvPr>
            <p:ph type="subTitle" idx="1"/>
            <p:custDataLst>
              <p:tags r:id="rId2"/>
            </p:custDataLst>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Click to edit Master subtitle style</a:t>
            </a:r>
            <a:endParaRPr/>
          </a:p>
        </p:txBody>
      </p:sp>
      <p:sp>
        <p:nvSpPr>
          <p:cNvPr id="4" name="Date Placeholder 3"/>
          <p:cNvSpPr>
            <a:spLocks noGrp="1"/>
          </p:cNvSpPr>
          <p:nvPr>
            <p:ph type="dt" sz="half" idx="10"/>
            <p:custDataLst>
              <p:tags r:id="rId3"/>
            </p:custDataLst>
          </p:nvPr>
        </p:nvSpPr>
        <p:spPr>
          <a:xfrm>
            <a:off x="4800600" y="6425640"/>
            <a:ext cx="1232647" cy="365125"/>
          </a:xfrm>
        </p:spPr>
        <p:txBody>
          <a:bodyPr/>
          <a:lstStyle>
            <a:lvl1pPr algn="l">
              <a:defRPr/>
            </a:lvl1pPr>
          </a:lstStyle>
          <a:p>
            <a:fld id="{D728701E-CAF4-4159-9B3E-41C86DFFA30D}" type="datetimeFigureOut">
              <a:rPr lang="en-US" smtClean="0"/>
              <a:t>11/28/2011</a:t>
            </a:fld>
            <a:endParaRPr lang="en-US"/>
          </a:p>
        </p:txBody>
      </p:sp>
      <p:sp>
        <p:nvSpPr>
          <p:cNvPr id="5" name="Footer Placeholder 4"/>
          <p:cNvSpPr>
            <a:spLocks noGrp="1"/>
          </p:cNvSpPr>
          <p:nvPr>
            <p:ph type="ftr" sz="quarter" idx="11"/>
            <p:custDataLst>
              <p:tags r:id="rId4"/>
            </p:custDataLst>
          </p:nvPr>
        </p:nvSpPr>
        <p:spPr>
          <a:xfrm>
            <a:off x="6311153" y="6425640"/>
            <a:ext cx="2617694" cy="365125"/>
          </a:xfrm>
        </p:spPr>
        <p:txBody>
          <a:bodyPr/>
          <a:lstStyle>
            <a:lvl1pPr algn="r">
              <a:defRPr/>
            </a:lvl1pPr>
          </a:lstStyle>
          <a:p>
            <a:endParaRPr lang="en-US"/>
          </a:p>
        </p:txBody>
      </p:sp>
      <p:sp>
        <p:nvSpPr>
          <p:cNvPr id="7" name="Rectangle 6"/>
          <p:cNvSpPr/>
          <p:nvPr>
            <p:custDataLst>
              <p:tags r:id="rId5"/>
            </p:custDataLst>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custDataLst>
              <p:tags r:id="rId6"/>
            </p:custDataLst>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custDataLst>
              <p:tags r:id="rId7"/>
            </p:custDataLst>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custDataLst>
              <p:tags r:id="rId8"/>
            </p:custDataLst>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custDataLst>
              <p:tags r:id="rId9"/>
            </p:custDataLst>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custDataLst>
              <p:tags r:id="rId10"/>
            </p:custDataLst>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custDataLst>
              <p:tags r:id="rId1"/>
            </p:custDataLst>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custDataLst>
              <p:tags r:id="rId2"/>
            </p:custDataLst>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custDataLst>
              <p:tags r:id="rId3"/>
            </p:custDataLst>
          </p:nvPr>
        </p:nvSpPr>
        <p:spPr/>
        <p:txBody>
          <a:bodyPr/>
          <a:lstStyle/>
          <a:p>
            <a:r>
              <a:rPr lang="pt-BR" smtClean="0"/>
              <a:t>Click to edit Master title style</a:t>
            </a:r>
            <a:endParaRPr/>
          </a:p>
        </p:txBody>
      </p:sp>
      <p:sp>
        <p:nvSpPr>
          <p:cNvPr id="5" name="Date Placeholder 4"/>
          <p:cNvSpPr>
            <a:spLocks noGrp="1"/>
          </p:cNvSpPr>
          <p:nvPr>
            <p:ph type="dt" sz="half" idx="10"/>
            <p:custDataLst>
              <p:tags r:id="rId4"/>
            </p:custDataLst>
          </p:nvPr>
        </p:nvSpPr>
        <p:spPr/>
        <p:txBody>
          <a:bodyPr/>
          <a:lstStyle/>
          <a:p>
            <a:fld id="{D728701E-CAF4-4159-9B3E-41C86DFFA30D}" type="datetimeFigureOut">
              <a:rPr lang="en-US" smtClean="0"/>
              <a:t>11/28/2011</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162F1D00-BD13-4404-86B0-79703945A0A7}" type="slidenum">
              <a:rPr lang="en-US" smtClean="0"/>
              <a:t>‹nº›</a:t>
            </a:fld>
            <a:endParaRPr lang="en-US"/>
          </a:p>
        </p:txBody>
      </p:sp>
      <p:sp>
        <p:nvSpPr>
          <p:cNvPr id="12" name="Content Placeholder 2"/>
          <p:cNvSpPr>
            <a:spLocks noGrp="1"/>
          </p:cNvSpPr>
          <p:nvPr>
            <p:ph sz="half" idx="17"/>
            <p:custDataLst>
              <p:tags r:id="rId7"/>
            </p:custDataLst>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14" name="Content Placeholder 2"/>
          <p:cNvSpPr>
            <a:spLocks noGrp="1"/>
          </p:cNvSpPr>
          <p:nvPr>
            <p:ph sz="half" idx="18"/>
            <p:custDataLst>
              <p:tags r:id="rId8"/>
            </p:custDataLst>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15" name="Content Placeholder 2"/>
          <p:cNvSpPr>
            <a:spLocks noGrp="1"/>
          </p:cNvSpPr>
          <p:nvPr>
            <p:ph sz="half" idx="1"/>
            <p:custDataLst>
              <p:tags r:id="rId9"/>
            </p:custDataLst>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16" name="Content Placeholder 2"/>
          <p:cNvSpPr>
            <a:spLocks noGrp="1"/>
          </p:cNvSpPr>
          <p:nvPr>
            <p:ph sz="half" idx="16"/>
            <p:custDataLst>
              <p:tags r:id="rId10"/>
            </p:custDataLst>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custDataLst>
              <p:tags r:id="rId1"/>
            </p:custDataLst>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custDataLst>
              <p:tags r:id="rId2"/>
            </p:custDataLst>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custDataLst>
              <p:tags r:id="rId3"/>
            </p:custDataLst>
          </p:nvPr>
        </p:nvSpPr>
        <p:spPr/>
        <p:txBody>
          <a:bodyPr/>
          <a:lstStyle/>
          <a:p>
            <a:r>
              <a:rPr lang="pt-BR" smtClean="0"/>
              <a:t>Click to edit Master title style</a:t>
            </a:r>
            <a:endParaRPr/>
          </a:p>
        </p:txBody>
      </p:sp>
      <p:sp>
        <p:nvSpPr>
          <p:cNvPr id="3" name="Date Placeholder 2"/>
          <p:cNvSpPr>
            <a:spLocks noGrp="1"/>
          </p:cNvSpPr>
          <p:nvPr>
            <p:ph type="dt" sz="half" idx="10"/>
            <p:custDataLst>
              <p:tags r:id="rId4"/>
            </p:custDataLst>
          </p:nvPr>
        </p:nvSpPr>
        <p:spPr/>
        <p:txBody>
          <a:bodyPr/>
          <a:lstStyle/>
          <a:p>
            <a:fld id="{D728701E-CAF4-4159-9B3E-41C86DFFA30D}" type="datetimeFigureOut">
              <a:rPr lang="en-US" smtClean="0"/>
              <a:t>11/28/2011</a:t>
            </a:fld>
            <a:endParaRPr lang="en-US"/>
          </a:p>
        </p:txBody>
      </p:sp>
      <p:sp>
        <p:nvSpPr>
          <p:cNvPr id="4" name="Footer Placeholder 3"/>
          <p:cNvSpPr>
            <a:spLocks noGrp="1"/>
          </p:cNvSpPr>
          <p:nvPr>
            <p:ph type="ftr" sz="quarter" idx="11"/>
            <p:custDataLst>
              <p:tags r:id="rId5"/>
            </p:custDataLst>
          </p:nvPr>
        </p:nvSpPr>
        <p:spPr/>
        <p:txBody>
          <a:bodyPr/>
          <a:lstStyle/>
          <a:p>
            <a:endParaRPr lang="en-US"/>
          </a:p>
        </p:txBody>
      </p:sp>
      <p:sp>
        <p:nvSpPr>
          <p:cNvPr id="5" name="Slide Number Placeholder 4"/>
          <p:cNvSpPr>
            <a:spLocks noGrp="1"/>
          </p:cNvSpPr>
          <p:nvPr>
            <p:ph type="sldNum" sz="quarter" idx="12"/>
            <p:custDataLst>
              <p:tags r:id="rId6"/>
            </p:custDataLst>
          </p:nvPr>
        </p:nvSpPr>
        <p:spPr/>
        <p:txBody>
          <a:bodyPr/>
          <a:lstStyle/>
          <a:p>
            <a:fld id="{162F1D00-BD13-4404-86B0-79703945A0A7}" type="slidenum">
              <a:rPr lang="en-US" smtClean="0"/>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custDataLst>
              <p:tags r:id="rId1"/>
            </p:custDataLst>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custDataLst>
              <p:tags r:id="rId2"/>
            </p:custDataLst>
          </p:nvPr>
        </p:nvSpPr>
        <p:spPr/>
        <p:txBody>
          <a:bodyPr/>
          <a:lstStyle/>
          <a:p>
            <a:fld id="{D728701E-CAF4-4159-9B3E-41C86DFFA30D}" type="datetimeFigureOut">
              <a:rPr lang="en-US" smtClean="0"/>
              <a:t>11/28/2011</a:t>
            </a:fld>
            <a:endParaRPr lang="en-US"/>
          </a:p>
        </p:txBody>
      </p:sp>
      <p:sp>
        <p:nvSpPr>
          <p:cNvPr id="3" name="Footer Placeholder 2"/>
          <p:cNvSpPr>
            <a:spLocks noGrp="1"/>
          </p:cNvSpPr>
          <p:nvPr>
            <p:ph type="ftr" sz="quarter" idx="11"/>
            <p:custDataLst>
              <p:tags r:id="rId3"/>
            </p:custDataLst>
          </p:nvPr>
        </p:nvSpPr>
        <p:spPr/>
        <p:txBody>
          <a:bodyPr/>
          <a:lstStyle/>
          <a:p>
            <a:endParaRPr lang="en-US"/>
          </a:p>
        </p:txBody>
      </p:sp>
      <p:sp>
        <p:nvSpPr>
          <p:cNvPr id="4" name="Slide Number Placeholder 3"/>
          <p:cNvSpPr>
            <a:spLocks noGrp="1"/>
          </p:cNvSpPr>
          <p:nvPr>
            <p:ph type="sldNum" sz="quarter" idx="12"/>
            <p:custDataLst>
              <p:tags r:id="rId4"/>
            </p:custDataLst>
          </p:nvPr>
        </p:nvSpPr>
        <p:spPr/>
        <p:txBody>
          <a:bodyPr/>
          <a:lstStyle/>
          <a:p>
            <a:fld id="{162F1D00-BD13-4404-86B0-79703945A0A7}" type="slidenum">
              <a:rPr lang="en-US" smtClean="0"/>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custDataLst>
              <p:tags r:id="rId1"/>
            </p:custDataLst>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custDataLst>
              <p:tags r:id="rId2"/>
            </p:custDataLst>
          </p:nvPr>
        </p:nvSpPr>
        <p:spPr>
          <a:xfrm>
            <a:off x="380555" y="2571750"/>
            <a:ext cx="3255264" cy="1162050"/>
          </a:xfrm>
        </p:spPr>
        <p:txBody>
          <a:bodyPr anchor="b">
            <a:normAutofit/>
          </a:bodyPr>
          <a:lstStyle>
            <a:lvl1pPr algn="l">
              <a:defRPr sz="2600" b="0">
                <a:solidFill>
                  <a:schemeClr val="bg1"/>
                </a:solidFill>
              </a:defRPr>
            </a:lvl1pPr>
          </a:lstStyle>
          <a:p>
            <a:r>
              <a:rPr lang="pt-BR" smtClean="0"/>
              <a:t>Click to edit Master title style</a:t>
            </a:r>
            <a:endParaRPr dirty="0"/>
          </a:p>
        </p:txBody>
      </p:sp>
      <p:sp>
        <p:nvSpPr>
          <p:cNvPr id="3" name="Content Placeholder 2"/>
          <p:cNvSpPr>
            <a:spLocks noGrp="1"/>
          </p:cNvSpPr>
          <p:nvPr>
            <p:ph idx="1"/>
            <p:custDataLst>
              <p:tags r:id="rId3"/>
            </p:custDataLst>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4" name="Text Placeholder 3"/>
          <p:cNvSpPr>
            <a:spLocks noGrp="1"/>
          </p:cNvSpPr>
          <p:nvPr>
            <p:ph type="body" sz="half" idx="2"/>
            <p:custDataLst>
              <p:tags r:id="rId4"/>
            </p:custDataLst>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Date Placeholder 4"/>
          <p:cNvSpPr>
            <a:spLocks noGrp="1"/>
          </p:cNvSpPr>
          <p:nvPr>
            <p:ph type="dt" sz="half" idx="10"/>
            <p:custDataLst>
              <p:tags r:id="rId5"/>
            </p:custDataLst>
          </p:nvPr>
        </p:nvSpPr>
        <p:spPr>
          <a:xfrm>
            <a:off x="7391399" y="6423585"/>
            <a:ext cx="1537447" cy="365125"/>
          </a:xfrm>
        </p:spPr>
        <p:txBody>
          <a:bodyPr/>
          <a:lstStyle/>
          <a:p>
            <a:fld id="{D728701E-CAF4-4159-9B3E-41C86DFFA30D}" type="datetimeFigureOut">
              <a:rPr lang="en-US" smtClean="0"/>
              <a:t>11/28/2011</a:t>
            </a:fld>
            <a:endParaRPr lang="en-US"/>
          </a:p>
        </p:txBody>
      </p:sp>
      <p:sp>
        <p:nvSpPr>
          <p:cNvPr id="6" name="Footer Placeholder 5"/>
          <p:cNvSpPr>
            <a:spLocks noGrp="1"/>
          </p:cNvSpPr>
          <p:nvPr>
            <p:ph type="ftr" sz="quarter" idx="11"/>
            <p:custDataLst>
              <p:tags r:id="rId6"/>
            </p:custDataLst>
          </p:nvPr>
        </p:nvSpPr>
        <p:spPr>
          <a:xfrm>
            <a:off x="3859305" y="6423585"/>
            <a:ext cx="3316941" cy="365125"/>
          </a:xfrm>
        </p:spPr>
        <p:txBody>
          <a:bodyPr/>
          <a:lstStyle/>
          <a:p>
            <a:endParaRPr lang="en-US"/>
          </a:p>
        </p:txBody>
      </p:sp>
      <p:sp>
        <p:nvSpPr>
          <p:cNvPr id="9" name="TextBox 8"/>
          <p:cNvSpPr txBox="1"/>
          <p:nvPr>
            <p:custDataLst>
              <p:tags r:id="rId7"/>
            </p:custDataLst>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custDataLst>
              <p:tags r:id="rId1"/>
            </p:custDataLst>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custDataLst>
              <p:tags r:id="rId2"/>
            </p:custDataLst>
          </p:nvPr>
        </p:nvSpPr>
        <p:spPr>
          <a:xfrm>
            <a:off x="4169404" y="3124200"/>
            <a:ext cx="3898272" cy="871538"/>
          </a:xfrm>
        </p:spPr>
        <p:txBody>
          <a:bodyPr anchor="b">
            <a:normAutofit/>
          </a:bodyPr>
          <a:lstStyle>
            <a:lvl1pPr algn="l">
              <a:defRPr sz="2600" b="0"/>
            </a:lvl1pPr>
          </a:lstStyle>
          <a:p>
            <a:r>
              <a:rPr lang="pt-BR" smtClean="0"/>
              <a:t>Click to edit Master title style</a:t>
            </a:r>
            <a:endParaRPr/>
          </a:p>
        </p:txBody>
      </p:sp>
      <p:sp>
        <p:nvSpPr>
          <p:cNvPr id="3" name="Picture Placeholder 2"/>
          <p:cNvSpPr>
            <a:spLocks noGrp="1"/>
          </p:cNvSpPr>
          <p:nvPr>
            <p:ph type="pic" idx="1"/>
            <p:custDataLst>
              <p:tags r:id="rId3"/>
            </p:custDataLst>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Drag picture to placeholder or click icon to add</a:t>
            </a:r>
            <a:endParaRPr/>
          </a:p>
        </p:txBody>
      </p:sp>
      <p:sp>
        <p:nvSpPr>
          <p:cNvPr id="4" name="Text Placeholder 3"/>
          <p:cNvSpPr>
            <a:spLocks noGrp="1"/>
          </p:cNvSpPr>
          <p:nvPr>
            <p:ph type="body" sz="half" idx="2"/>
            <p:custDataLst>
              <p:tags r:id="rId4"/>
            </p:custDataLst>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Date Placeholder 4"/>
          <p:cNvSpPr>
            <a:spLocks noGrp="1"/>
          </p:cNvSpPr>
          <p:nvPr>
            <p:ph type="dt" sz="half" idx="10"/>
            <p:custDataLst>
              <p:tags r:id="rId5"/>
            </p:custDataLst>
          </p:nvPr>
        </p:nvSpPr>
        <p:spPr>
          <a:xfrm>
            <a:off x="7391399" y="6423585"/>
            <a:ext cx="1537447" cy="365125"/>
          </a:xfrm>
        </p:spPr>
        <p:txBody>
          <a:bodyPr/>
          <a:lstStyle/>
          <a:p>
            <a:fld id="{D728701E-CAF4-4159-9B3E-41C86DFFA30D}" type="datetimeFigureOut">
              <a:rPr lang="en-US" smtClean="0"/>
              <a:t>11/28/2011</a:t>
            </a:fld>
            <a:endParaRPr lang="en-US"/>
          </a:p>
        </p:txBody>
      </p:sp>
      <p:sp>
        <p:nvSpPr>
          <p:cNvPr id="6" name="Footer Placeholder 5"/>
          <p:cNvSpPr>
            <a:spLocks noGrp="1"/>
          </p:cNvSpPr>
          <p:nvPr>
            <p:ph type="ftr" sz="quarter" idx="11"/>
            <p:custDataLst>
              <p:tags r:id="rId6"/>
            </p:custDataLst>
          </p:nvPr>
        </p:nvSpPr>
        <p:spPr>
          <a:xfrm>
            <a:off x="4191000" y="6423585"/>
            <a:ext cx="3005138" cy="365125"/>
          </a:xfrm>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162F1D00-BD13-4404-86B0-79703945A0A7}" type="slidenum">
              <a:rPr lang="en-US" smtClean="0"/>
              <a:t>‹nº›</a:t>
            </a:fld>
            <a:endParaRPr lang="en-US"/>
          </a:p>
        </p:txBody>
      </p:sp>
      <p:sp>
        <p:nvSpPr>
          <p:cNvPr id="10" name="TextBox 9"/>
          <p:cNvSpPr txBox="1"/>
          <p:nvPr>
            <p:custDataLst>
              <p:tags r:id="rId8"/>
            </p:custDataLst>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06505" y="4424082"/>
            <a:ext cx="6191157" cy="833718"/>
          </a:xfrm>
        </p:spPr>
        <p:txBody>
          <a:bodyPr anchor="b">
            <a:normAutofit/>
          </a:bodyPr>
          <a:lstStyle>
            <a:lvl1pPr algn="l">
              <a:defRPr sz="2600" b="0"/>
            </a:lvl1pPr>
          </a:lstStyle>
          <a:p>
            <a:r>
              <a:rPr lang="pt-BR" smtClean="0"/>
              <a:t>Click to edit Master title style</a:t>
            </a:r>
            <a:endParaRPr/>
          </a:p>
        </p:txBody>
      </p:sp>
      <p:sp>
        <p:nvSpPr>
          <p:cNvPr id="3" name="Picture Placeholder 2"/>
          <p:cNvSpPr>
            <a:spLocks noGrp="1"/>
          </p:cNvSpPr>
          <p:nvPr>
            <p:ph type="pic" idx="1"/>
            <p:custDataLst>
              <p:tags r:id="rId2"/>
            </p:custDataLst>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Drag picture to placeholder or click icon to add</a:t>
            </a:r>
            <a:endParaRPr/>
          </a:p>
        </p:txBody>
      </p:sp>
      <p:sp>
        <p:nvSpPr>
          <p:cNvPr id="4" name="Text Placeholder 3"/>
          <p:cNvSpPr>
            <a:spLocks noGrp="1"/>
          </p:cNvSpPr>
          <p:nvPr>
            <p:ph type="body" sz="half" idx="2"/>
            <p:custDataLst>
              <p:tags r:id="rId3"/>
            </p:custDataLst>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Date Placeholder 4"/>
          <p:cNvSpPr>
            <a:spLocks noGrp="1"/>
          </p:cNvSpPr>
          <p:nvPr>
            <p:ph type="dt" sz="half" idx="10"/>
            <p:custDataLst>
              <p:tags r:id="rId4"/>
            </p:custDataLst>
          </p:nvPr>
        </p:nvSpPr>
        <p:spPr/>
        <p:txBody>
          <a:bodyPr/>
          <a:lstStyle/>
          <a:p>
            <a:fld id="{D728701E-CAF4-4159-9B3E-41C86DFFA30D}" type="datetimeFigureOut">
              <a:rPr lang="en-US" smtClean="0"/>
              <a:t>11/28/2011</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162F1D00-BD13-4404-86B0-79703945A0A7}" type="slidenum">
              <a:rPr lang="en-US" smtClean="0"/>
              <a:t>‹nº›</a:t>
            </a:fld>
            <a:endParaRPr lang="en-US"/>
          </a:p>
        </p:txBody>
      </p:sp>
      <p:sp>
        <p:nvSpPr>
          <p:cNvPr id="8" name="Rectangle 7"/>
          <p:cNvSpPr/>
          <p:nvPr>
            <p:custDataLst>
              <p:tags r:id="rId7"/>
            </p:custDataLst>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custDataLst>
              <p:tags r:id="rId8"/>
            </p:custDataLst>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custDataLst>
              <p:tags r:id="rId9"/>
            </p:custDataLst>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custDataLst>
              <p:tags r:id="rId1"/>
            </p:custDataLst>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custDataLst>
              <p:tags r:id="rId2"/>
            </p:custDataLst>
          </p:nvPr>
        </p:nvSpPr>
        <p:spPr>
          <a:xfrm>
            <a:off x="380554" y="2571750"/>
            <a:ext cx="6181611" cy="1162050"/>
          </a:xfrm>
        </p:spPr>
        <p:txBody>
          <a:bodyPr anchor="b">
            <a:normAutofit/>
          </a:bodyPr>
          <a:lstStyle>
            <a:lvl1pPr algn="l">
              <a:defRPr sz="2600" b="0">
                <a:solidFill>
                  <a:schemeClr val="bg1"/>
                </a:solidFill>
              </a:defRPr>
            </a:lvl1pPr>
          </a:lstStyle>
          <a:p>
            <a:r>
              <a:rPr lang="pt-BR" smtClean="0"/>
              <a:t>Click to edit Master title style</a:t>
            </a:r>
            <a:endParaRPr/>
          </a:p>
        </p:txBody>
      </p:sp>
      <p:sp>
        <p:nvSpPr>
          <p:cNvPr id="4" name="Text Placeholder 3"/>
          <p:cNvSpPr>
            <a:spLocks noGrp="1"/>
          </p:cNvSpPr>
          <p:nvPr>
            <p:ph type="body" sz="half" idx="2"/>
            <p:custDataLst>
              <p:tags r:id="rId3"/>
            </p:custDataLst>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Date Placeholder 4"/>
          <p:cNvSpPr>
            <a:spLocks noGrp="1"/>
          </p:cNvSpPr>
          <p:nvPr>
            <p:ph type="dt" sz="half" idx="10"/>
            <p:custDataLst>
              <p:tags r:id="rId4"/>
            </p:custDataLst>
          </p:nvPr>
        </p:nvSpPr>
        <p:spPr>
          <a:xfrm>
            <a:off x="5212262" y="6235607"/>
            <a:ext cx="1348398" cy="365125"/>
          </a:xfrm>
        </p:spPr>
        <p:txBody>
          <a:bodyPr/>
          <a:lstStyle>
            <a:lvl1pPr>
              <a:defRPr>
                <a:solidFill>
                  <a:schemeClr val="bg1"/>
                </a:solidFill>
              </a:defRPr>
            </a:lvl1pPr>
          </a:lstStyle>
          <a:p>
            <a:fld id="{D728701E-CAF4-4159-9B3E-41C86DFFA30D}" type="datetimeFigureOut">
              <a:rPr lang="en-US" smtClean="0"/>
              <a:t>11/28/2011</a:t>
            </a:fld>
            <a:endParaRPr lang="en-US"/>
          </a:p>
        </p:txBody>
      </p:sp>
      <p:sp>
        <p:nvSpPr>
          <p:cNvPr id="6" name="Footer Placeholder 5"/>
          <p:cNvSpPr>
            <a:spLocks noGrp="1"/>
          </p:cNvSpPr>
          <p:nvPr>
            <p:ph type="ftr" sz="quarter" idx="11"/>
            <p:custDataLst>
              <p:tags r:id="rId5"/>
            </p:custDataLst>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custDataLst>
              <p:tags r:id="rId6"/>
            </p:custDataLst>
          </p:nvPr>
        </p:nvSpPr>
        <p:spPr/>
        <p:txBody>
          <a:bodyPr/>
          <a:lstStyle/>
          <a:p>
            <a:fld id="{162F1D00-BD13-4404-86B0-79703945A0A7}" type="slidenum">
              <a:rPr lang="en-US" smtClean="0"/>
              <a:t>‹nº›</a:t>
            </a:fld>
            <a:endParaRPr lang="en-US"/>
          </a:p>
        </p:txBody>
      </p:sp>
      <p:sp>
        <p:nvSpPr>
          <p:cNvPr id="9" name="TextBox 8"/>
          <p:cNvSpPr txBox="1"/>
          <p:nvPr>
            <p:custDataLst>
              <p:tags r:id="rId7"/>
            </p:custDataLst>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custDataLst>
              <p:tags r:id="rId8"/>
            </p:custDataLst>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custDataLst>
              <p:tags r:id="rId9"/>
            </p:custDataLst>
          </p:nvPr>
        </p:nvSpPr>
        <p:spPr>
          <a:xfrm>
            <a:off x="6802438" y="2374940"/>
            <a:ext cx="2057400" cy="2039112"/>
          </a:xfrm>
        </p:spPr>
        <p:txBody>
          <a:bodyPr/>
          <a:lstStyle>
            <a:lvl1pPr>
              <a:buNone/>
              <a:defRPr/>
            </a:lvl1pPr>
          </a:lstStyle>
          <a:p>
            <a:r>
              <a:rPr lang="pt-BR" smtClean="0"/>
              <a:t>Drag picture to placeholder or click icon to add</a:t>
            </a:r>
            <a:endParaRPr/>
          </a:p>
        </p:txBody>
      </p:sp>
      <p:sp>
        <p:nvSpPr>
          <p:cNvPr id="13" name="Picture Placeholder 12"/>
          <p:cNvSpPr>
            <a:spLocks noGrp="1"/>
          </p:cNvSpPr>
          <p:nvPr>
            <p:ph type="pic" sz="quarter" idx="14"/>
            <p:custDataLst>
              <p:tags r:id="rId10"/>
            </p:custDataLst>
          </p:nvPr>
        </p:nvSpPr>
        <p:spPr>
          <a:xfrm>
            <a:off x="6802438" y="4535424"/>
            <a:ext cx="2057400" cy="2039112"/>
          </a:xfrm>
        </p:spPr>
        <p:txBody>
          <a:bodyPr/>
          <a:lstStyle>
            <a:lvl1pPr>
              <a:buNone/>
              <a:defRPr/>
            </a:lvl1pPr>
          </a:lstStyle>
          <a:p>
            <a:r>
              <a:rPr lang="pt-BR" smtClean="0"/>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custDataLst>
              <p:tags r:id="rId1"/>
            </p:custDataLst>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custDataLst>
              <p:tags r:id="rId2"/>
            </p:custDataLst>
          </p:nvPr>
        </p:nvSpPr>
        <p:spPr>
          <a:xfrm>
            <a:off x="380554" y="2571750"/>
            <a:ext cx="4016633" cy="1162050"/>
          </a:xfrm>
        </p:spPr>
        <p:txBody>
          <a:bodyPr anchor="b">
            <a:normAutofit/>
          </a:bodyPr>
          <a:lstStyle>
            <a:lvl1pPr algn="l">
              <a:defRPr sz="2600" b="0">
                <a:solidFill>
                  <a:schemeClr val="bg1"/>
                </a:solidFill>
              </a:defRPr>
            </a:lvl1pPr>
          </a:lstStyle>
          <a:p>
            <a:r>
              <a:rPr lang="pt-BR" smtClean="0"/>
              <a:t>Click to edit Master title style</a:t>
            </a:r>
            <a:endParaRPr/>
          </a:p>
        </p:txBody>
      </p:sp>
      <p:sp>
        <p:nvSpPr>
          <p:cNvPr id="4" name="Text Placeholder 3"/>
          <p:cNvSpPr>
            <a:spLocks noGrp="1"/>
          </p:cNvSpPr>
          <p:nvPr>
            <p:ph type="body" sz="half" idx="2"/>
            <p:custDataLst>
              <p:tags r:id="rId3"/>
            </p:custDataLst>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Date Placeholder 4"/>
          <p:cNvSpPr>
            <a:spLocks noGrp="1"/>
          </p:cNvSpPr>
          <p:nvPr>
            <p:ph type="dt" sz="half" idx="10"/>
            <p:custDataLst>
              <p:tags r:id="rId4"/>
            </p:custDataLst>
          </p:nvPr>
        </p:nvSpPr>
        <p:spPr>
          <a:xfrm>
            <a:off x="3048000" y="6235607"/>
            <a:ext cx="1348398" cy="365125"/>
          </a:xfrm>
        </p:spPr>
        <p:txBody>
          <a:bodyPr/>
          <a:lstStyle>
            <a:lvl1pPr>
              <a:defRPr>
                <a:solidFill>
                  <a:schemeClr val="bg1"/>
                </a:solidFill>
              </a:defRPr>
            </a:lvl1pPr>
          </a:lstStyle>
          <a:p>
            <a:fld id="{D728701E-CAF4-4159-9B3E-41C86DFFA30D}" type="datetimeFigureOut">
              <a:rPr lang="en-US" smtClean="0"/>
              <a:t>11/28/2011</a:t>
            </a:fld>
            <a:endParaRPr lang="en-US"/>
          </a:p>
        </p:txBody>
      </p:sp>
      <p:sp>
        <p:nvSpPr>
          <p:cNvPr id="6" name="Footer Placeholder 5"/>
          <p:cNvSpPr>
            <a:spLocks noGrp="1"/>
          </p:cNvSpPr>
          <p:nvPr>
            <p:ph type="ftr" sz="quarter" idx="11"/>
            <p:custDataLst>
              <p:tags r:id="rId5"/>
            </p:custDataLst>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custDataLst>
              <p:tags r:id="rId6"/>
            </p:custDataLst>
          </p:nvPr>
        </p:nvSpPr>
        <p:spPr/>
        <p:txBody>
          <a:bodyPr/>
          <a:lstStyle/>
          <a:p>
            <a:fld id="{162F1D00-BD13-4404-86B0-79703945A0A7}" type="slidenum">
              <a:rPr lang="en-US" smtClean="0"/>
              <a:t>‹nº›</a:t>
            </a:fld>
            <a:endParaRPr lang="en-US"/>
          </a:p>
        </p:txBody>
      </p:sp>
      <p:sp>
        <p:nvSpPr>
          <p:cNvPr id="9" name="TextBox 8"/>
          <p:cNvSpPr txBox="1"/>
          <p:nvPr>
            <p:custDataLst>
              <p:tags r:id="rId7"/>
            </p:custDataLst>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custDataLst>
              <p:tags r:id="rId8"/>
            </p:custDataLst>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custDataLst>
              <p:tags r:id="rId9"/>
            </p:custDataLst>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custDataLst>
              <p:tags r:id="rId10"/>
            </p:custDataLst>
          </p:nvPr>
        </p:nvSpPr>
        <p:spPr>
          <a:xfrm>
            <a:off x="4624388" y="228600"/>
            <a:ext cx="2057400" cy="2039112"/>
          </a:xfrm>
        </p:spPr>
        <p:txBody>
          <a:bodyPr/>
          <a:lstStyle>
            <a:lvl1pPr>
              <a:buNone/>
              <a:defRPr/>
            </a:lvl1pPr>
          </a:lstStyle>
          <a:p>
            <a:r>
              <a:rPr lang="pt-BR" smtClean="0"/>
              <a:t>Drag picture to placeholder or click icon to add</a:t>
            </a:r>
            <a:endParaRPr/>
          </a:p>
        </p:txBody>
      </p:sp>
      <p:sp>
        <p:nvSpPr>
          <p:cNvPr id="13" name="Picture Placeholder 12"/>
          <p:cNvSpPr>
            <a:spLocks noGrp="1"/>
          </p:cNvSpPr>
          <p:nvPr>
            <p:ph type="pic" sz="quarter" idx="14"/>
            <p:custDataLst>
              <p:tags r:id="rId11"/>
            </p:custDataLst>
          </p:nvPr>
        </p:nvSpPr>
        <p:spPr>
          <a:xfrm>
            <a:off x="4624388" y="2381663"/>
            <a:ext cx="2057400" cy="2039112"/>
          </a:xfrm>
        </p:spPr>
        <p:txBody>
          <a:bodyPr/>
          <a:lstStyle>
            <a:lvl1pPr>
              <a:buNone/>
              <a:defRPr/>
            </a:lvl1pPr>
          </a:lstStyle>
          <a:p>
            <a:r>
              <a:rPr lang="pt-BR" smtClean="0"/>
              <a:t>Drag picture to placeholder or click icon to add</a:t>
            </a:r>
            <a:endParaRPr/>
          </a:p>
        </p:txBody>
      </p:sp>
      <p:sp>
        <p:nvSpPr>
          <p:cNvPr id="14" name="Picture Placeholder 12"/>
          <p:cNvSpPr>
            <a:spLocks noGrp="1"/>
          </p:cNvSpPr>
          <p:nvPr>
            <p:ph type="pic" sz="quarter" idx="15"/>
            <p:custDataLst>
              <p:tags r:id="rId12"/>
            </p:custDataLst>
          </p:nvPr>
        </p:nvSpPr>
        <p:spPr>
          <a:xfrm>
            <a:off x="6803136" y="2381662"/>
            <a:ext cx="2057400" cy="4187952"/>
          </a:xfrm>
        </p:spPr>
        <p:txBody>
          <a:bodyPr/>
          <a:lstStyle>
            <a:lvl1pPr>
              <a:buNone/>
              <a:defRPr/>
            </a:lvl1pPr>
          </a:lstStyle>
          <a:p>
            <a:r>
              <a:rPr lang="pt-BR"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custDataLst>
              <p:tags r:id="rId1"/>
            </p:custDataLst>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custDataLst>
              <p:tags r:id="rId2"/>
            </p:custDataLst>
          </p:nvPr>
        </p:nvSpPr>
        <p:spPr>
          <a:xfrm>
            <a:off x="4953000" y="3124200"/>
            <a:ext cx="3108960" cy="871538"/>
          </a:xfrm>
        </p:spPr>
        <p:txBody>
          <a:bodyPr anchor="b">
            <a:normAutofit/>
          </a:bodyPr>
          <a:lstStyle>
            <a:lvl1pPr algn="l">
              <a:defRPr sz="2600" b="0"/>
            </a:lvl1pPr>
          </a:lstStyle>
          <a:p>
            <a:r>
              <a:rPr lang="pt-BR" smtClean="0"/>
              <a:t>Click to edit Master title style</a:t>
            </a:r>
            <a:endParaRPr/>
          </a:p>
        </p:txBody>
      </p:sp>
      <p:sp>
        <p:nvSpPr>
          <p:cNvPr id="3" name="Picture Placeholder 2"/>
          <p:cNvSpPr>
            <a:spLocks noGrp="1"/>
          </p:cNvSpPr>
          <p:nvPr>
            <p:ph type="pic" idx="1"/>
            <p:custDataLst>
              <p:tags r:id="rId3"/>
            </p:custDataLst>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Drag picture to placeholder or click icon to add</a:t>
            </a:r>
            <a:endParaRPr/>
          </a:p>
        </p:txBody>
      </p:sp>
      <p:sp>
        <p:nvSpPr>
          <p:cNvPr id="4" name="Text Placeholder 3"/>
          <p:cNvSpPr>
            <a:spLocks noGrp="1"/>
          </p:cNvSpPr>
          <p:nvPr>
            <p:ph type="body" sz="half" idx="2"/>
            <p:custDataLst>
              <p:tags r:id="rId4"/>
            </p:custDataLst>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Click to edit Master text styles</a:t>
            </a:r>
          </a:p>
        </p:txBody>
      </p:sp>
      <p:sp>
        <p:nvSpPr>
          <p:cNvPr id="5" name="Date Placeholder 4"/>
          <p:cNvSpPr>
            <a:spLocks noGrp="1"/>
          </p:cNvSpPr>
          <p:nvPr>
            <p:ph type="dt" sz="half" idx="10"/>
            <p:custDataLst>
              <p:tags r:id="rId5"/>
            </p:custDataLst>
          </p:nvPr>
        </p:nvSpPr>
        <p:spPr>
          <a:xfrm>
            <a:off x="7391399" y="6423585"/>
            <a:ext cx="1537447" cy="365125"/>
          </a:xfrm>
        </p:spPr>
        <p:txBody>
          <a:bodyPr/>
          <a:lstStyle/>
          <a:p>
            <a:fld id="{D728701E-CAF4-4159-9B3E-41C86DFFA30D}" type="datetimeFigureOut">
              <a:rPr lang="en-US" smtClean="0"/>
              <a:t>11/28/2011</a:t>
            </a:fld>
            <a:endParaRPr lang="en-US"/>
          </a:p>
        </p:txBody>
      </p:sp>
      <p:sp>
        <p:nvSpPr>
          <p:cNvPr id="6" name="Footer Placeholder 5"/>
          <p:cNvSpPr>
            <a:spLocks noGrp="1"/>
          </p:cNvSpPr>
          <p:nvPr>
            <p:ph type="ftr" sz="quarter" idx="11"/>
            <p:custDataLst>
              <p:tags r:id="rId6"/>
            </p:custDataLst>
          </p:nvPr>
        </p:nvSpPr>
        <p:spPr>
          <a:xfrm>
            <a:off x="4191000" y="6423585"/>
            <a:ext cx="3005138" cy="365125"/>
          </a:xfrm>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162F1D00-BD13-4404-86B0-79703945A0A7}" type="slidenum">
              <a:rPr lang="en-US" smtClean="0"/>
              <a:t>‹nº›</a:t>
            </a:fld>
            <a:endParaRPr lang="en-US"/>
          </a:p>
        </p:txBody>
      </p:sp>
      <p:sp>
        <p:nvSpPr>
          <p:cNvPr id="10" name="TextBox 9"/>
          <p:cNvSpPr txBox="1"/>
          <p:nvPr>
            <p:custDataLst>
              <p:tags r:id="rId8"/>
            </p:custDataLst>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custDataLst>
              <p:tags r:id="rId9"/>
            </p:custDataLst>
          </p:nvPr>
        </p:nvSpPr>
        <p:spPr>
          <a:xfrm>
            <a:off x="277905" y="228600"/>
            <a:ext cx="2057400" cy="2039112"/>
          </a:xfrm>
        </p:spPr>
        <p:txBody>
          <a:bodyPr/>
          <a:lstStyle>
            <a:lvl1pPr>
              <a:buNone/>
              <a:defRPr/>
            </a:lvl1pPr>
          </a:lstStyle>
          <a:p>
            <a:r>
              <a:rPr lang="pt-BR" smtClean="0"/>
              <a:t>Drag picture to placeholder or click icon to add</a:t>
            </a:r>
            <a:endParaRPr/>
          </a:p>
        </p:txBody>
      </p:sp>
      <p:sp>
        <p:nvSpPr>
          <p:cNvPr id="15" name="Picture Placeholder 12"/>
          <p:cNvSpPr>
            <a:spLocks noGrp="1"/>
          </p:cNvSpPr>
          <p:nvPr>
            <p:ph type="pic" sz="quarter" idx="14"/>
            <p:custDataLst>
              <p:tags r:id="rId10"/>
            </p:custDataLst>
          </p:nvPr>
        </p:nvSpPr>
        <p:spPr>
          <a:xfrm>
            <a:off x="2460625" y="228600"/>
            <a:ext cx="2057400" cy="2039112"/>
          </a:xfrm>
        </p:spPr>
        <p:txBody>
          <a:bodyPr/>
          <a:lstStyle>
            <a:lvl1pPr>
              <a:buNone/>
              <a:defRPr/>
            </a:lvl1pPr>
          </a:lstStyle>
          <a:p>
            <a:r>
              <a:rPr lang="pt-BR" smtClean="0"/>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custDataLst>
              <p:tags r:id="rId1"/>
            </p:custDataLst>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custDataLst>
              <p:tags r:id="rId2"/>
            </p:custDataLst>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custDataLst>
              <p:tags r:id="rId3"/>
            </p:custDataLst>
          </p:nvPr>
        </p:nvSpPr>
        <p:spPr/>
        <p:txBody>
          <a:bodyPr/>
          <a:lstStyle/>
          <a:p>
            <a:r>
              <a:rPr lang="pt-BR" smtClean="0"/>
              <a:t>Click to edit Master title style</a:t>
            </a:r>
            <a:endParaRPr/>
          </a:p>
        </p:txBody>
      </p:sp>
      <p:sp>
        <p:nvSpPr>
          <p:cNvPr id="3" name="Vertical Text Placeholder 2"/>
          <p:cNvSpPr>
            <a:spLocks noGrp="1"/>
          </p:cNvSpPr>
          <p:nvPr>
            <p:ph type="body" orient="vert" idx="1"/>
            <p:custDataLst>
              <p:tags r:id="rId4"/>
            </p:custDataLst>
          </p:nvPr>
        </p:nvSpPr>
        <p:spPr/>
        <p:txBody>
          <a:bodyPr vert="eaVert"/>
          <a:lstStyle>
            <a:lvl5pPr>
              <a:defRPr/>
            </a:lvl5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4" name="Date Placeholder 3"/>
          <p:cNvSpPr>
            <a:spLocks noGrp="1"/>
          </p:cNvSpPr>
          <p:nvPr>
            <p:ph type="dt" sz="half" idx="10"/>
            <p:custDataLst>
              <p:tags r:id="rId5"/>
            </p:custDataLst>
          </p:nvPr>
        </p:nvSpPr>
        <p:spPr/>
        <p:txBody>
          <a:bodyPr/>
          <a:lstStyle/>
          <a:p>
            <a:fld id="{D728701E-CAF4-4159-9B3E-41C86DFFA30D}" type="datetimeFigureOut">
              <a:rPr lang="en-US" smtClean="0"/>
              <a:t>11/28/2011</a:t>
            </a:fld>
            <a:endParaRPr lang="en-US"/>
          </a:p>
        </p:txBody>
      </p:sp>
      <p:sp>
        <p:nvSpPr>
          <p:cNvPr id="5" name="Footer Placeholder 4"/>
          <p:cNvSpPr>
            <a:spLocks noGrp="1"/>
          </p:cNvSpPr>
          <p:nvPr>
            <p:ph type="ftr" sz="quarter" idx="11"/>
            <p:custDataLst>
              <p:tags r:id="rId6"/>
            </p:custDataLst>
          </p:nvPr>
        </p:nvSpPr>
        <p:spPr/>
        <p:txBody>
          <a:bodyPr/>
          <a:lstStyle/>
          <a:p>
            <a:endParaRPr lang="en-US"/>
          </a:p>
        </p:txBody>
      </p:sp>
      <p:sp>
        <p:nvSpPr>
          <p:cNvPr id="6" name="Slide Number Placeholder 5"/>
          <p:cNvSpPr>
            <a:spLocks noGrp="1"/>
          </p:cNvSpPr>
          <p:nvPr>
            <p:ph type="sldNum" sz="quarter" idx="12"/>
            <p:custDataLst>
              <p:tags r:id="rId7"/>
            </p:custDataLst>
          </p:nvPr>
        </p:nvSpPr>
        <p:spPr/>
        <p:txBody>
          <a:bodyPr/>
          <a:lstStyle/>
          <a:p>
            <a:fld id="{162F1D00-BD13-4404-86B0-79703945A0A7}" type="slidenum">
              <a:rPr lang="en-US" smtClean="0"/>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custDataLst>
              <p:tags r:id="rId1"/>
            </p:custDataLst>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custDataLst>
              <p:tags r:id="rId2"/>
            </p:custDataLst>
          </p:nvPr>
        </p:nvSpPr>
        <p:spPr/>
        <p:txBody>
          <a:bodyPr/>
          <a:lstStyle/>
          <a:p>
            <a:r>
              <a:rPr lang="pt-BR" smtClean="0"/>
              <a:t>Click to edit Master title style</a:t>
            </a:r>
            <a:endParaRPr/>
          </a:p>
        </p:txBody>
      </p:sp>
      <p:sp>
        <p:nvSpPr>
          <p:cNvPr id="3" name="Content Placeholder 2"/>
          <p:cNvSpPr>
            <a:spLocks noGrp="1"/>
          </p:cNvSpPr>
          <p:nvPr>
            <p:ph idx="1"/>
            <p:custDataLst>
              <p:tags r:id="rId3"/>
            </p:custDataLst>
          </p:nvPr>
        </p:nvSpPr>
        <p:spPr/>
        <p:txBody>
          <a:bodyPr/>
          <a:lstStyle>
            <a:lvl5pPr>
              <a:defRPr/>
            </a:lvl5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4" name="Date Placeholder 3"/>
          <p:cNvSpPr>
            <a:spLocks noGrp="1"/>
          </p:cNvSpPr>
          <p:nvPr>
            <p:ph type="dt" sz="half" idx="10"/>
            <p:custDataLst>
              <p:tags r:id="rId4"/>
            </p:custDataLst>
          </p:nvPr>
        </p:nvSpPr>
        <p:spPr/>
        <p:txBody>
          <a:bodyPr/>
          <a:lstStyle/>
          <a:p>
            <a:fld id="{D728701E-CAF4-4159-9B3E-41C86DFFA30D}" type="datetimeFigureOut">
              <a:rPr lang="en-US" smtClean="0"/>
              <a:t>11/28/2011</a:t>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162F1D00-BD13-4404-86B0-79703945A0A7}" type="slidenum">
              <a:rPr lang="en-US" smtClean="0"/>
              <a:t>‹nº›</a:t>
            </a:fld>
            <a:endParaRPr lang="en-US"/>
          </a:p>
        </p:txBody>
      </p:sp>
      <p:sp>
        <p:nvSpPr>
          <p:cNvPr id="9" name="TextBox 8"/>
          <p:cNvSpPr txBox="1"/>
          <p:nvPr>
            <p:custDataLst>
              <p:tags r:id="rId7"/>
            </p:custDataLst>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custDataLst>
              <p:tags r:id="rId8"/>
            </p:custDataLst>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custDataLst>
              <p:tags r:id="rId1"/>
            </p:custDataLst>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custDataLst>
              <p:tags r:id="rId2"/>
            </p:custDataLst>
          </p:nvPr>
        </p:nvSpPr>
        <p:spPr>
          <a:xfrm>
            <a:off x="7995772" y="954742"/>
            <a:ext cx="681318" cy="5171422"/>
          </a:xfrm>
        </p:spPr>
        <p:txBody>
          <a:bodyPr vert="eaVert" anchor="t" anchorCtr="0"/>
          <a:lstStyle/>
          <a:p>
            <a:r>
              <a:rPr lang="pt-BR" smtClean="0"/>
              <a:t>Click to edit Master title style</a:t>
            </a:r>
            <a:endParaRPr/>
          </a:p>
        </p:txBody>
      </p:sp>
      <p:sp>
        <p:nvSpPr>
          <p:cNvPr id="3" name="Vertical Text Placeholder 2"/>
          <p:cNvSpPr>
            <a:spLocks noGrp="1"/>
          </p:cNvSpPr>
          <p:nvPr>
            <p:ph type="body" orient="vert" idx="1"/>
            <p:custDataLst>
              <p:tags r:id="rId3"/>
            </p:custDataLst>
          </p:nvPr>
        </p:nvSpPr>
        <p:spPr>
          <a:xfrm>
            <a:off x="457200" y="958756"/>
            <a:ext cx="6858000" cy="5184869"/>
          </a:xfrm>
        </p:spPr>
        <p:txBody>
          <a:bodyPr vert="eaVert"/>
          <a:lstStyle>
            <a:lvl5pPr>
              <a:defRPr/>
            </a:lvl5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4" name="Date Placeholder 3"/>
          <p:cNvSpPr>
            <a:spLocks noGrp="1"/>
          </p:cNvSpPr>
          <p:nvPr>
            <p:ph type="dt" sz="half" idx="10"/>
            <p:custDataLst>
              <p:tags r:id="rId4"/>
            </p:custDataLst>
          </p:nvPr>
        </p:nvSpPr>
        <p:spPr/>
        <p:txBody>
          <a:bodyPr/>
          <a:lstStyle/>
          <a:p>
            <a:fld id="{D728701E-CAF4-4159-9B3E-41C86DFFA30D}" type="datetimeFigureOut">
              <a:rPr lang="en-US" smtClean="0"/>
              <a:t>11/28/2011</a:t>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162F1D00-BD13-4404-86B0-79703945A0A7}" type="slidenum">
              <a:rPr lang="en-US" smtClean="0"/>
              <a:t>‹nº›</a:t>
            </a:fld>
            <a:endParaRPr lang="en-US"/>
          </a:p>
        </p:txBody>
      </p:sp>
      <p:sp>
        <p:nvSpPr>
          <p:cNvPr id="9" name="TextBox 8"/>
          <p:cNvSpPr txBox="1"/>
          <p:nvPr>
            <p:custDataLst>
              <p:tags r:id="rId7"/>
            </p:custDataLst>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ação">
    <p:spTree>
      <p:nvGrpSpPr>
        <p:cNvPr id="1" name=""/>
        <p:cNvGrpSpPr/>
        <p:nvPr/>
      </p:nvGrpSpPr>
      <p:grpSpPr>
        <a:xfrm>
          <a:off x="0" y="0"/>
          <a:ext cx="0" cy="0"/>
          <a:chOff x="0" y="0"/>
          <a:chExt cx="0" cy="0"/>
        </a:xfrm>
      </p:grpSpPr>
      <p:sp>
        <p:nvSpPr>
          <p:cNvPr id="2" name="Título 1"/>
          <p:cNvSpPr>
            <a:spLocks noGrp="1"/>
          </p:cNvSpPr>
          <p:nvPr>
            <p:ph type="title"/>
            <p:custDataLst>
              <p:tags r:id="rId1"/>
            </p:custDataLst>
          </p:nvPr>
        </p:nvSpPr>
        <p:spPr>
          <a:xfrm>
            <a:off x="457922" y="275071"/>
            <a:ext cx="8229600" cy="1142039"/>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custDataLst>
              <p:tags r:id="rId2"/>
            </p:custDataLst>
          </p:nvPr>
        </p:nvSpPr>
        <p:spPr>
          <a:xfrm>
            <a:off x="457920" y="1535201"/>
            <a:ext cx="403920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pt-BR" smtClean="0"/>
              <a:t>Clique para editar o texto mestre</a:t>
            </a:r>
          </a:p>
        </p:txBody>
      </p:sp>
      <p:sp>
        <p:nvSpPr>
          <p:cNvPr id="4" name="Espaço Reservado para Conteúdo 3"/>
          <p:cNvSpPr>
            <a:spLocks noGrp="1"/>
          </p:cNvSpPr>
          <p:nvPr>
            <p:ph sz="half" idx="2"/>
            <p:custDataLst>
              <p:tags r:id="rId3"/>
            </p:custDataLst>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custDataLst>
              <p:tags r:id="rId4"/>
            </p:custDataLst>
          </p:nvPr>
        </p:nvSpPr>
        <p:spPr>
          <a:xfrm>
            <a:off x="4645442" y="1535201"/>
            <a:ext cx="404208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pt-BR" smtClean="0"/>
              <a:t>Clique para editar o texto mestre</a:t>
            </a:r>
          </a:p>
        </p:txBody>
      </p:sp>
      <p:sp>
        <p:nvSpPr>
          <p:cNvPr id="6" name="Espaço Reservado para Conteúdo 5"/>
          <p:cNvSpPr>
            <a:spLocks noGrp="1"/>
          </p:cNvSpPr>
          <p:nvPr>
            <p:ph sz="quarter" idx="4"/>
            <p:custDataLst>
              <p:tags r:id="rId5"/>
            </p:custDataLst>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3"/>
          <p:cNvSpPr>
            <a:spLocks noGrp="1" noChangeArrowheads="1"/>
          </p:cNvSpPr>
          <p:nvPr>
            <p:ph type="dt" idx="10"/>
            <p:custDataLst>
              <p:tags r:id="rId6"/>
            </p:custDataLst>
          </p:nvPr>
        </p:nvSpPr>
        <p:spPr>
          <a:ln/>
        </p:spPr>
        <p:txBody>
          <a:bodyPr/>
          <a:lstStyle>
            <a:lvl1pPr>
              <a:defRPr/>
            </a:lvl1pPr>
          </a:lstStyle>
          <a:p>
            <a:pPr>
              <a:defRPr/>
            </a:pPr>
            <a:endParaRPr lang="pt-BR"/>
          </a:p>
        </p:txBody>
      </p:sp>
      <p:sp>
        <p:nvSpPr>
          <p:cNvPr id="8" name="Rectangle 4"/>
          <p:cNvSpPr>
            <a:spLocks noGrp="1" noChangeArrowheads="1"/>
          </p:cNvSpPr>
          <p:nvPr>
            <p:ph type="ftr" idx="11"/>
            <p:custDataLst>
              <p:tags r:id="rId7"/>
            </p:custDataLst>
          </p:nvPr>
        </p:nvSpPr>
        <p:spPr>
          <a:ln/>
        </p:spPr>
        <p:txBody>
          <a:bodyPr/>
          <a:lstStyle>
            <a:lvl1pPr>
              <a:defRPr/>
            </a:lvl1pPr>
          </a:lstStyle>
          <a:p>
            <a:pPr>
              <a:defRPr/>
            </a:pPr>
            <a:endParaRPr lang="pt-BR"/>
          </a:p>
        </p:txBody>
      </p:sp>
      <p:sp>
        <p:nvSpPr>
          <p:cNvPr id="9" name="Rectangle 5"/>
          <p:cNvSpPr>
            <a:spLocks noGrp="1" noChangeArrowheads="1"/>
          </p:cNvSpPr>
          <p:nvPr>
            <p:ph type="sldNum" idx="12"/>
            <p:custDataLst>
              <p:tags r:id="rId8"/>
            </p:custDataLst>
          </p:nvPr>
        </p:nvSpPr>
        <p:spPr>
          <a:ln/>
        </p:spPr>
        <p:txBody>
          <a:bodyPr/>
          <a:lstStyle>
            <a:lvl1pPr>
              <a:defRPr/>
            </a:lvl1pPr>
          </a:lstStyle>
          <a:p>
            <a:fld id="{F7D33AB1-374D-4B41-8D48-64AB1DCDB94F}" type="slidenum">
              <a:rPr lang="pt-BR"/>
              <a:pPr/>
              <a:t>‹nº›</a:t>
            </a:fld>
            <a:endParaRPr lang="pt-BR"/>
          </a:p>
        </p:txBody>
      </p:sp>
    </p:spTree>
    <p:extLst>
      <p:ext uri="{BB962C8B-B14F-4D97-AF65-F5344CB8AC3E}">
        <p14:creationId xmlns:p14="http://schemas.microsoft.com/office/powerpoint/2010/main" val="2952045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custDataLst>
              <p:tags r:id="rId1"/>
            </p:custDataLst>
          </p:nvPr>
        </p:nvSpPr>
        <p:spPr/>
        <p:txBody>
          <a:bodyPr/>
          <a:lstStyle/>
          <a:p>
            <a:r>
              <a:rPr lang="pt-BR" smtClean="0"/>
              <a:t>Clique para editar o título mestre</a:t>
            </a:r>
            <a:endParaRPr lang="pt-BR"/>
          </a:p>
        </p:txBody>
      </p:sp>
      <p:sp>
        <p:nvSpPr>
          <p:cNvPr id="3" name="Espaço Reservado para Conteúdo 2"/>
          <p:cNvSpPr>
            <a:spLocks noGrp="1"/>
          </p:cNvSpPr>
          <p:nvPr>
            <p:ph idx="1"/>
            <p:custDataLst>
              <p:tags r:id="rId2"/>
            </p:custDataLst>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3"/>
          <p:cNvSpPr>
            <a:spLocks noGrp="1" noChangeArrowheads="1"/>
          </p:cNvSpPr>
          <p:nvPr>
            <p:ph type="dt" idx="10"/>
            <p:custDataLst>
              <p:tags r:id="rId3"/>
            </p:custDataLst>
          </p:nvPr>
        </p:nvSpPr>
        <p:spPr>
          <a:ln/>
        </p:spPr>
        <p:txBody>
          <a:bodyPr/>
          <a:lstStyle>
            <a:lvl1pPr>
              <a:defRPr/>
            </a:lvl1pPr>
          </a:lstStyle>
          <a:p>
            <a:pPr>
              <a:defRPr/>
            </a:pPr>
            <a:endParaRPr lang="pt-BR"/>
          </a:p>
        </p:txBody>
      </p:sp>
      <p:sp>
        <p:nvSpPr>
          <p:cNvPr id="5" name="Rectangle 4"/>
          <p:cNvSpPr>
            <a:spLocks noGrp="1" noChangeArrowheads="1"/>
          </p:cNvSpPr>
          <p:nvPr>
            <p:ph type="ftr" idx="11"/>
            <p:custDataLst>
              <p:tags r:id="rId4"/>
            </p:custDataLst>
          </p:nvPr>
        </p:nvSpPr>
        <p:spPr>
          <a:ln/>
        </p:spPr>
        <p:txBody>
          <a:bodyPr/>
          <a:lstStyle>
            <a:lvl1pPr>
              <a:defRPr/>
            </a:lvl1pPr>
          </a:lstStyle>
          <a:p>
            <a:pPr>
              <a:defRPr/>
            </a:pPr>
            <a:endParaRPr lang="pt-BR"/>
          </a:p>
        </p:txBody>
      </p:sp>
      <p:sp>
        <p:nvSpPr>
          <p:cNvPr id="6" name="Rectangle 5"/>
          <p:cNvSpPr>
            <a:spLocks noGrp="1" noChangeArrowheads="1"/>
          </p:cNvSpPr>
          <p:nvPr>
            <p:ph type="sldNum" idx="12"/>
            <p:custDataLst>
              <p:tags r:id="rId5"/>
            </p:custDataLst>
          </p:nvPr>
        </p:nvSpPr>
        <p:spPr>
          <a:ln/>
        </p:spPr>
        <p:txBody>
          <a:bodyPr/>
          <a:lstStyle>
            <a:lvl1pPr>
              <a:defRPr/>
            </a:lvl1pPr>
          </a:lstStyle>
          <a:p>
            <a:fld id="{80338756-2A35-DA4A-902E-2C2D9FFA7118}" type="slidenum">
              <a:rPr lang="pt-BR"/>
              <a:pPr/>
              <a:t>‹nº›</a:t>
            </a:fld>
            <a:endParaRPr lang="pt-BR"/>
          </a:p>
        </p:txBody>
      </p:sp>
    </p:spTree>
    <p:extLst>
      <p:ext uri="{BB962C8B-B14F-4D97-AF65-F5344CB8AC3E}">
        <p14:creationId xmlns:p14="http://schemas.microsoft.com/office/powerpoint/2010/main" val="1551414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custDataLst>
              <p:tags r:id="rId1"/>
            </p:custDataLst>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custDataLst>
              <p:tags r:id="rId2"/>
            </p:custDataLst>
          </p:nvPr>
        </p:nvSpPr>
        <p:spPr>
          <a:xfrm>
            <a:off x="498474" y="134471"/>
            <a:ext cx="7556313" cy="995082"/>
          </a:xfrm>
        </p:spPr>
        <p:txBody>
          <a:bodyPr anchor="b" anchorCtr="0"/>
          <a:lstStyle/>
          <a:p>
            <a:r>
              <a:rPr lang="pt-BR" smtClean="0"/>
              <a:t>Click to edit Master title style</a:t>
            </a:r>
            <a:endParaRPr/>
          </a:p>
        </p:txBody>
      </p:sp>
      <p:sp>
        <p:nvSpPr>
          <p:cNvPr id="3" name="Content Placeholder 2"/>
          <p:cNvSpPr>
            <a:spLocks noGrp="1"/>
          </p:cNvSpPr>
          <p:nvPr>
            <p:ph idx="1"/>
            <p:custDataLst>
              <p:tags r:id="rId3"/>
            </p:custDataLst>
          </p:nvPr>
        </p:nvSpPr>
        <p:spPr/>
        <p:txBody>
          <a:bodyPr/>
          <a:lstStyle>
            <a:lvl5pPr>
              <a:defRPr/>
            </a:lvl5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4" name="Date Placeholder 3"/>
          <p:cNvSpPr>
            <a:spLocks noGrp="1"/>
          </p:cNvSpPr>
          <p:nvPr>
            <p:ph type="dt" sz="half" idx="10"/>
            <p:custDataLst>
              <p:tags r:id="rId4"/>
            </p:custDataLst>
          </p:nvPr>
        </p:nvSpPr>
        <p:spPr/>
        <p:txBody>
          <a:bodyPr/>
          <a:lstStyle/>
          <a:p>
            <a:fld id="{D728701E-CAF4-4159-9B3E-41C86DFFA30D}" type="datetimeFigureOut">
              <a:rPr lang="en-US" smtClean="0"/>
              <a:t>11/28/2011</a:t>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162F1D00-BD13-4404-86B0-79703945A0A7}" type="slidenum">
              <a:rPr lang="en-US" smtClean="0"/>
              <a:t>‹nº›</a:t>
            </a:fld>
            <a:endParaRPr lang="en-US"/>
          </a:p>
        </p:txBody>
      </p:sp>
      <p:sp>
        <p:nvSpPr>
          <p:cNvPr id="9" name="TextBox 8"/>
          <p:cNvSpPr txBox="1"/>
          <p:nvPr>
            <p:custDataLst>
              <p:tags r:id="rId7"/>
            </p:custDataLst>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custDataLst>
              <p:tags r:id="rId8"/>
            </p:custDataLst>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4800600" y="4624668"/>
            <a:ext cx="4038600" cy="933450"/>
          </a:xfrm>
        </p:spPr>
        <p:txBody>
          <a:bodyPr>
            <a:normAutofit/>
          </a:bodyPr>
          <a:lstStyle>
            <a:lvl1pPr>
              <a:defRPr sz="2800"/>
            </a:lvl1pPr>
          </a:lstStyle>
          <a:p>
            <a:r>
              <a:rPr lang="pt-BR" smtClean="0"/>
              <a:t>Click to edit Master title style</a:t>
            </a:r>
            <a:endParaRPr/>
          </a:p>
        </p:txBody>
      </p:sp>
      <p:sp>
        <p:nvSpPr>
          <p:cNvPr id="3" name="Subtitle 2"/>
          <p:cNvSpPr>
            <a:spLocks noGrp="1"/>
          </p:cNvSpPr>
          <p:nvPr>
            <p:ph type="subTitle" idx="1"/>
            <p:custDataLst>
              <p:tags r:id="rId2"/>
            </p:custDataLst>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Click to edit Master subtitle style</a:t>
            </a:r>
            <a:endParaRPr dirty="0"/>
          </a:p>
        </p:txBody>
      </p:sp>
      <p:sp>
        <p:nvSpPr>
          <p:cNvPr id="4" name="Date Placeholder 3"/>
          <p:cNvSpPr>
            <a:spLocks noGrp="1"/>
          </p:cNvSpPr>
          <p:nvPr>
            <p:ph type="dt" sz="half" idx="10"/>
            <p:custDataLst>
              <p:tags r:id="rId3"/>
            </p:custDataLst>
          </p:nvPr>
        </p:nvSpPr>
        <p:spPr>
          <a:xfrm>
            <a:off x="4800600" y="6425640"/>
            <a:ext cx="1232647" cy="365125"/>
          </a:xfrm>
        </p:spPr>
        <p:txBody>
          <a:bodyPr/>
          <a:lstStyle>
            <a:lvl1pPr algn="l">
              <a:defRPr/>
            </a:lvl1pPr>
          </a:lstStyle>
          <a:p>
            <a:fld id="{D728701E-CAF4-4159-9B3E-41C86DFFA30D}" type="datetimeFigureOut">
              <a:rPr lang="en-US" smtClean="0"/>
              <a:t>11/28/2011</a:t>
            </a:fld>
            <a:endParaRPr lang="en-US"/>
          </a:p>
        </p:txBody>
      </p:sp>
      <p:sp>
        <p:nvSpPr>
          <p:cNvPr id="5" name="Footer Placeholder 4"/>
          <p:cNvSpPr>
            <a:spLocks noGrp="1"/>
          </p:cNvSpPr>
          <p:nvPr>
            <p:ph type="ftr" sz="quarter" idx="11"/>
            <p:custDataLst>
              <p:tags r:id="rId4"/>
            </p:custDataLst>
          </p:nvPr>
        </p:nvSpPr>
        <p:spPr>
          <a:xfrm>
            <a:off x="6311153" y="6425640"/>
            <a:ext cx="2617694" cy="365125"/>
          </a:xfrm>
        </p:spPr>
        <p:txBody>
          <a:bodyPr/>
          <a:lstStyle>
            <a:lvl1pPr algn="r">
              <a:defRPr/>
            </a:lvl1pPr>
          </a:lstStyle>
          <a:p>
            <a:endParaRPr lang="en-US"/>
          </a:p>
        </p:txBody>
      </p:sp>
      <p:sp>
        <p:nvSpPr>
          <p:cNvPr id="7" name="Rectangle 6"/>
          <p:cNvSpPr/>
          <p:nvPr>
            <p:custDataLst>
              <p:tags r:id="rId5"/>
            </p:custDataLst>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custDataLst>
              <p:tags r:id="rId6"/>
            </p:custDataLst>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custDataLst>
              <p:tags r:id="rId7"/>
            </p:custDataLst>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custDataLst>
              <p:tags r:id="rId8"/>
            </p:custDataLst>
          </p:nvPr>
        </p:nvSpPr>
        <p:spPr>
          <a:xfrm>
            <a:off x="4624388" y="228600"/>
            <a:ext cx="2057400" cy="2039112"/>
          </a:xfrm>
        </p:spPr>
        <p:txBody>
          <a:bodyPr/>
          <a:lstStyle>
            <a:lvl1pPr>
              <a:buNone/>
              <a:defRPr/>
            </a:lvl1pPr>
          </a:lstStyle>
          <a:p>
            <a:r>
              <a:rPr lang="pt-BR" smtClean="0"/>
              <a:t>Drag picture to placeholder or click icon to add</a:t>
            </a:r>
            <a:endParaRPr/>
          </a:p>
        </p:txBody>
      </p:sp>
      <p:sp>
        <p:nvSpPr>
          <p:cNvPr id="14" name="Picture Placeholder 12"/>
          <p:cNvSpPr>
            <a:spLocks noGrp="1"/>
          </p:cNvSpPr>
          <p:nvPr>
            <p:ph type="pic" sz="quarter" idx="13"/>
            <p:custDataLst>
              <p:tags r:id="rId9"/>
            </p:custDataLst>
          </p:nvPr>
        </p:nvSpPr>
        <p:spPr>
          <a:xfrm>
            <a:off x="6802438" y="2377440"/>
            <a:ext cx="2057400" cy="2039112"/>
          </a:xfrm>
        </p:spPr>
        <p:txBody>
          <a:bodyPr/>
          <a:lstStyle>
            <a:lvl1pPr>
              <a:buNone/>
              <a:defRPr/>
            </a:lvl1pPr>
          </a:lstStyle>
          <a:p>
            <a:r>
              <a:rPr lang="pt-BR" smtClean="0"/>
              <a:t>Drag picture to placeholder or click icon to add</a:t>
            </a:r>
            <a:endParaRPr/>
          </a:p>
        </p:txBody>
      </p:sp>
      <p:sp>
        <p:nvSpPr>
          <p:cNvPr id="16" name="Text Placeholder 3"/>
          <p:cNvSpPr>
            <a:spLocks noGrp="1"/>
          </p:cNvSpPr>
          <p:nvPr>
            <p:ph type="body" sz="half" idx="2"/>
            <p:custDataLst>
              <p:tags r:id="rId10"/>
            </p:custDataLst>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pt-BR" smtClean="0"/>
              <a:t>Click to edit Master text styles</a:t>
            </a:r>
          </a:p>
        </p:txBody>
      </p:sp>
      <p:sp>
        <p:nvSpPr>
          <p:cNvPr id="15" name="TextBox 14"/>
          <p:cNvSpPr txBox="1"/>
          <p:nvPr>
            <p:custDataLst>
              <p:tags r:id="rId11"/>
            </p:custDataLst>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custDataLst>
              <p:tags r:id="rId1"/>
            </p:custDataLst>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custDataLst>
              <p:tags r:id="rId2"/>
            </p:custDataLst>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pt-BR" smtClean="0"/>
              <a:t>Click to edit Master title style</a:t>
            </a:r>
            <a:endParaRPr/>
          </a:p>
        </p:txBody>
      </p:sp>
      <p:sp>
        <p:nvSpPr>
          <p:cNvPr id="3" name="Text Placeholder 2"/>
          <p:cNvSpPr>
            <a:spLocks noGrp="1"/>
          </p:cNvSpPr>
          <p:nvPr>
            <p:ph type="body" idx="1"/>
            <p:custDataLst>
              <p:tags r:id="rId3"/>
            </p:custDataLst>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Click to edit Master text styles</a:t>
            </a:r>
          </a:p>
        </p:txBody>
      </p:sp>
      <p:sp>
        <p:nvSpPr>
          <p:cNvPr id="4" name="Date Placeholder 3"/>
          <p:cNvSpPr>
            <a:spLocks noGrp="1"/>
          </p:cNvSpPr>
          <p:nvPr>
            <p:ph type="dt" sz="half" idx="10"/>
            <p:custDataLst>
              <p:tags r:id="rId4"/>
            </p:custDataLst>
          </p:nvPr>
        </p:nvSpPr>
        <p:spPr>
          <a:xfrm>
            <a:off x="658906" y="6248774"/>
            <a:ext cx="1474694" cy="365125"/>
          </a:xfrm>
        </p:spPr>
        <p:txBody>
          <a:bodyPr/>
          <a:lstStyle>
            <a:lvl1pPr algn="l">
              <a:defRPr>
                <a:solidFill>
                  <a:schemeClr val="bg1"/>
                </a:solidFill>
              </a:defRPr>
            </a:lvl1pPr>
          </a:lstStyle>
          <a:p>
            <a:fld id="{D728701E-CAF4-4159-9B3E-41C86DFFA30D}" type="datetimeFigureOut">
              <a:rPr lang="en-US" smtClean="0"/>
              <a:t>11/28/2011</a:t>
            </a:fld>
            <a:endParaRPr lang="en-US"/>
          </a:p>
        </p:txBody>
      </p:sp>
      <p:sp>
        <p:nvSpPr>
          <p:cNvPr id="5" name="Footer Placeholder 4"/>
          <p:cNvSpPr>
            <a:spLocks noGrp="1"/>
          </p:cNvSpPr>
          <p:nvPr>
            <p:ph type="ftr" sz="quarter" idx="11"/>
            <p:custDataLst>
              <p:tags r:id="rId5"/>
            </p:custDataLst>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custDataLst>
              <p:tags r:id="rId6"/>
            </p:custDataLst>
          </p:nvPr>
        </p:nvSpPr>
        <p:spPr>
          <a:xfrm>
            <a:off x="8305800" y="6248774"/>
            <a:ext cx="554038" cy="365125"/>
          </a:xfrm>
        </p:spPr>
        <p:txBody>
          <a:bodyPr/>
          <a:lstStyle/>
          <a:p>
            <a:fld id="{162F1D00-BD13-4404-86B0-79703945A0A7}" type="slidenum">
              <a:rPr lang="en-US" smtClean="0"/>
              <a:t>‹nº›</a:t>
            </a:fld>
            <a:endParaRPr lang="en-US"/>
          </a:p>
        </p:txBody>
      </p:sp>
      <p:sp>
        <p:nvSpPr>
          <p:cNvPr id="8" name="TextBox 7"/>
          <p:cNvSpPr txBox="1"/>
          <p:nvPr>
            <p:custDataLst>
              <p:tags r:id="rId7"/>
            </p:custDataLst>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custDataLst>
              <p:tags r:id="rId8"/>
            </p:custDataLst>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custDataLst>
              <p:tags r:id="rId1"/>
            </p:custDataLst>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custDataLst>
              <p:tags r:id="rId2"/>
            </p:custDataLst>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custDataLst>
              <p:tags r:id="rId3"/>
            </p:custDataLst>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custDataLst>
              <p:tags r:id="rId4"/>
            </p:custDataLst>
          </p:nvPr>
        </p:nvSpPr>
        <p:spPr/>
        <p:txBody>
          <a:bodyPr/>
          <a:lstStyle/>
          <a:p>
            <a:r>
              <a:rPr lang="pt-BR" smtClean="0"/>
              <a:t>Click to edit Master title style</a:t>
            </a:r>
            <a:endParaRPr/>
          </a:p>
        </p:txBody>
      </p:sp>
      <p:sp>
        <p:nvSpPr>
          <p:cNvPr id="3" name="Content Placeholder 2"/>
          <p:cNvSpPr>
            <a:spLocks noGrp="1"/>
          </p:cNvSpPr>
          <p:nvPr>
            <p:ph sz="half" idx="1"/>
            <p:custDataLst>
              <p:tags r:id="rId5"/>
            </p:custDataLst>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4" name="Content Placeholder 3"/>
          <p:cNvSpPr>
            <a:spLocks noGrp="1"/>
          </p:cNvSpPr>
          <p:nvPr>
            <p:ph sz="half" idx="2"/>
            <p:custDataLst>
              <p:tags r:id="rId6"/>
            </p:custDataLst>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5" name="Date Placeholder 4"/>
          <p:cNvSpPr>
            <a:spLocks noGrp="1"/>
          </p:cNvSpPr>
          <p:nvPr>
            <p:ph type="dt" sz="half" idx="10"/>
            <p:custDataLst>
              <p:tags r:id="rId7"/>
            </p:custDataLst>
          </p:nvPr>
        </p:nvSpPr>
        <p:spPr/>
        <p:txBody>
          <a:bodyPr/>
          <a:lstStyle/>
          <a:p>
            <a:fld id="{D728701E-CAF4-4159-9B3E-41C86DFFA30D}" type="datetimeFigureOut">
              <a:rPr lang="en-US" smtClean="0"/>
              <a:t>11/28/2011</a:t>
            </a:fld>
            <a:endParaRPr lang="en-US"/>
          </a:p>
        </p:txBody>
      </p:sp>
      <p:sp>
        <p:nvSpPr>
          <p:cNvPr id="6" name="Footer Placeholder 5"/>
          <p:cNvSpPr>
            <a:spLocks noGrp="1"/>
          </p:cNvSpPr>
          <p:nvPr>
            <p:ph type="ftr" sz="quarter" idx="11"/>
            <p:custDataLst>
              <p:tags r:id="rId8"/>
            </p:custDataLst>
          </p:nvPr>
        </p:nvSpPr>
        <p:spPr/>
        <p:txBody>
          <a:bodyPr/>
          <a:lstStyle/>
          <a:p>
            <a:endParaRPr lang="en-US"/>
          </a:p>
        </p:txBody>
      </p:sp>
      <p:sp>
        <p:nvSpPr>
          <p:cNvPr id="7" name="Slide Number Placeholder 6"/>
          <p:cNvSpPr>
            <a:spLocks noGrp="1"/>
          </p:cNvSpPr>
          <p:nvPr>
            <p:ph type="sldNum" sz="quarter" idx="12"/>
            <p:custDataLst>
              <p:tags r:id="rId9"/>
            </p:custDataLst>
          </p:nvPr>
        </p:nvSpPr>
        <p:spPr/>
        <p:txBody>
          <a:bodyPr/>
          <a:lstStyle/>
          <a:p>
            <a:fld id="{162F1D00-BD13-4404-86B0-79703945A0A7}"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custDataLst>
              <p:tags r:id="rId1"/>
            </p:custDataLst>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custDataLst>
              <p:tags r:id="rId2"/>
            </p:custDataLst>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custDataLst>
              <p:tags r:id="rId3"/>
            </p:custDataLst>
          </p:nvPr>
        </p:nvSpPr>
        <p:spPr/>
        <p:txBody>
          <a:bodyPr/>
          <a:lstStyle>
            <a:lvl1pPr>
              <a:defRPr/>
            </a:lvl1pPr>
          </a:lstStyle>
          <a:p>
            <a:r>
              <a:rPr lang="pt-BR" smtClean="0"/>
              <a:t>Click to edit Master title style</a:t>
            </a:r>
            <a:endParaRPr/>
          </a:p>
        </p:txBody>
      </p:sp>
      <p:sp>
        <p:nvSpPr>
          <p:cNvPr id="4" name="Content Placeholder 3"/>
          <p:cNvSpPr>
            <a:spLocks noGrp="1"/>
          </p:cNvSpPr>
          <p:nvPr>
            <p:ph sz="half" idx="2"/>
            <p:custDataLst>
              <p:tags r:id="rId4"/>
            </p:custDataLst>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6" name="Content Placeholder 5"/>
          <p:cNvSpPr>
            <a:spLocks noGrp="1"/>
          </p:cNvSpPr>
          <p:nvPr>
            <p:ph sz="quarter" idx="4"/>
            <p:custDataLst>
              <p:tags r:id="rId5"/>
            </p:custDataLst>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7" name="Date Placeholder 6"/>
          <p:cNvSpPr>
            <a:spLocks noGrp="1"/>
          </p:cNvSpPr>
          <p:nvPr>
            <p:ph type="dt" sz="half" idx="10"/>
            <p:custDataLst>
              <p:tags r:id="rId6"/>
            </p:custDataLst>
          </p:nvPr>
        </p:nvSpPr>
        <p:spPr/>
        <p:txBody>
          <a:bodyPr/>
          <a:lstStyle/>
          <a:p>
            <a:fld id="{D728701E-CAF4-4159-9B3E-41C86DFFA30D}" type="datetimeFigureOut">
              <a:rPr lang="en-US" smtClean="0"/>
              <a:t>11/28/2011</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162F1D00-BD13-4404-86B0-79703945A0A7}" type="slidenum">
              <a:rPr lang="en-US" smtClean="0"/>
              <a:t>‹nº›</a:t>
            </a:fld>
            <a:endParaRPr lang="en-US"/>
          </a:p>
        </p:txBody>
      </p:sp>
      <p:sp>
        <p:nvSpPr>
          <p:cNvPr id="3" name="Text Placeholder 2"/>
          <p:cNvSpPr>
            <a:spLocks noGrp="1"/>
          </p:cNvSpPr>
          <p:nvPr>
            <p:ph type="body" idx="1"/>
            <p:custDataLst>
              <p:tags r:id="rId9"/>
            </p:custDataLst>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
        <p:nvSpPr>
          <p:cNvPr id="5" name="Text Placeholder 4"/>
          <p:cNvSpPr>
            <a:spLocks noGrp="1"/>
          </p:cNvSpPr>
          <p:nvPr>
            <p:ph type="body" sz="quarter" idx="3"/>
            <p:custDataLst>
              <p:tags r:id="rId10"/>
            </p:custDataLst>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custDataLst>
              <p:tags r:id="rId1"/>
            </p:custDataLst>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custDataLst>
              <p:tags r:id="rId2"/>
            </p:custDataLst>
          </p:nvPr>
        </p:nvSpPr>
        <p:spPr/>
        <p:txBody>
          <a:bodyPr/>
          <a:lstStyle/>
          <a:p>
            <a:r>
              <a:rPr lang="pt-BR" smtClean="0"/>
              <a:t>Click to edit Master title style</a:t>
            </a:r>
            <a:endParaRPr/>
          </a:p>
        </p:txBody>
      </p:sp>
      <p:sp>
        <p:nvSpPr>
          <p:cNvPr id="3" name="Content Placeholder 2"/>
          <p:cNvSpPr>
            <a:spLocks noGrp="1"/>
          </p:cNvSpPr>
          <p:nvPr>
            <p:ph sz="half" idx="1"/>
            <p:custDataLst>
              <p:tags r:id="rId3"/>
            </p:custDataLst>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5" name="Date Placeholder 4"/>
          <p:cNvSpPr>
            <a:spLocks noGrp="1"/>
          </p:cNvSpPr>
          <p:nvPr>
            <p:ph type="dt" sz="half" idx="10"/>
            <p:custDataLst>
              <p:tags r:id="rId4"/>
            </p:custDataLst>
          </p:nvPr>
        </p:nvSpPr>
        <p:spPr/>
        <p:txBody>
          <a:bodyPr/>
          <a:lstStyle/>
          <a:p>
            <a:fld id="{D728701E-CAF4-4159-9B3E-41C86DFFA30D}" type="datetimeFigureOut">
              <a:rPr lang="en-US" smtClean="0"/>
              <a:t>11/28/2011</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13" name="Content Placeholder 2"/>
          <p:cNvSpPr>
            <a:spLocks noGrp="1"/>
          </p:cNvSpPr>
          <p:nvPr>
            <p:ph sz="half" idx="14"/>
            <p:custDataLst>
              <p:tags r:id="rId6"/>
            </p:custDataLst>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14" name="Rectangle 13"/>
          <p:cNvSpPr/>
          <p:nvPr>
            <p:custDataLst>
              <p:tags r:id="rId7"/>
            </p:custDataLst>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custDataLst>
              <p:tags r:id="rId8"/>
            </p:custDataLst>
          </p:nvPr>
        </p:nvSpPr>
        <p:spPr>
          <a:xfrm>
            <a:off x="8305800" y="242234"/>
            <a:ext cx="554038" cy="365125"/>
          </a:xfrm>
        </p:spPr>
        <p:txBody>
          <a:bodyPr/>
          <a:lstStyle/>
          <a:p>
            <a:fld id="{162F1D00-BD13-4404-86B0-79703945A0A7}" type="slidenum">
              <a:rPr lang="en-US" smtClean="0"/>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custDataLst>
              <p:tags r:id="rId1"/>
            </p:custDataLst>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custDataLst>
              <p:tags r:id="rId2"/>
            </p:custDataLst>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custDataLst>
              <p:tags r:id="rId3"/>
            </p:custDataLst>
          </p:nvPr>
        </p:nvSpPr>
        <p:spPr/>
        <p:txBody>
          <a:bodyPr/>
          <a:lstStyle/>
          <a:p>
            <a:r>
              <a:rPr lang="pt-BR" smtClean="0"/>
              <a:t>Click to edit Master title style</a:t>
            </a:r>
            <a:endParaRPr/>
          </a:p>
        </p:txBody>
      </p:sp>
      <p:sp>
        <p:nvSpPr>
          <p:cNvPr id="3" name="Content Placeholder 2"/>
          <p:cNvSpPr>
            <a:spLocks noGrp="1"/>
          </p:cNvSpPr>
          <p:nvPr>
            <p:ph sz="half" idx="1"/>
            <p:custDataLst>
              <p:tags r:id="rId4"/>
            </p:custDataLst>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5" name="Date Placeholder 4"/>
          <p:cNvSpPr>
            <a:spLocks noGrp="1"/>
          </p:cNvSpPr>
          <p:nvPr>
            <p:ph type="dt" sz="half" idx="10"/>
            <p:custDataLst>
              <p:tags r:id="rId5"/>
            </p:custDataLst>
          </p:nvPr>
        </p:nvSpPr>
        <p:spPr/>
        <p:txBody>
          <a:bodyPr/>
          <a:lstStyle/>
          <a:p>
            <a:fld id="{D728701E-CAF4-4159-9B3E-41C86DFFA30D}" type="datetimeFigureOut">
              <a:rPr lang="en-US" smtClean="0"/>
              <a:t>11/28/2011</a:t>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162F1D00-BD13-4404-86B0-79703945A0A7}" type="slidenum">
              <a:rPr lang="en-US" smtClean="0"/>
              <a:t>‹nº›</a:t>
            </a:fld>
            <a:endParaRPr lang="en-US"/>
          </a:p>
        </p:txBody>
      </p:sp>
      <p:sp>
        <p:nvSpPr>
          <p:cNvPr id="11" name="Content Placeholder 2"/>
          <p:cNvSpPr>
            <a:spLocks noGrp="1"/>
          </p:cNvSpPr>
          <p:nvPr>
            <p:ph sz="half" idx="15"/>
            <p:custDataLst>
              <p:tags r:id="rId8"/>
            </p:custDataLst>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13" name="Content Placeholder 2"/>
          <p:cNvSpPr>
            <a:spLocks noGrp="1"/>
          </p:cNvSpPr>
          <p:nvPr>
            <p:ph sz="half" idx="16"/>
            <p:custDataLst>
              <p:tags r:id="rId9"/>
            </p:custDataLst>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24"/>
            </p:custDataLst>
          </p:nvPr>
        </p:nvSpPr>
        <p:spPr>
          <a:xfrm>
            <a:off x="498474" y="484094"/>
            <a:ext cx="7556313" cy="1116106"/>
          </a:xfrm>
          <a:prstGeom prst="rect">
            <a:avLst/>
          </a:prstGeom>
        </p:spPr>
        <p:txBody>
          <a:bodyPr vert="horz" lIns="91440" tIns="45720" rIns="91440" bIns="45720" rtlCol="0" anchor="t" anchorCtr="0">
            <a:noAutofit/>
          </a:bodyPr>
          <a:lstStyle/>
          <a:p>
            <a:r>
              <a:rPr lang="pt-BR" smtClean="0"/>
              <a:t>Click to edit Master title style</a:t>
            </a:r>
            <a:endParaRPr/>
          </a:p>
        </p:txBody>
      </p:sp>
      <p:sp>
        <p:nvSpPr>
          <p:cNvPr id="3" name="Text Placeholder 2"/>
          <p:cNvSpPr>
            <a:spLocks noGrp="1"/>
          </p:cNvSpPr>
          <p:nvPr>
            <p:ph type="body" idx="1"/>
            <p:custDataLst>
              <p:tags r:id="rId25"/>
            </p:custDataLst>
          </p:nvPr>
        </p:nvSpPr>
        <p:spPr>
          <a:xfrm>
            <a:off x="498474" y="1981200"/>
            <a:ext cx="7556313" cy="4144963"/>
          </a:xfrm>
          <a:prstGeom prst="rect">
            <a:avLst/>
          </a:prstGeom>
        </p:spPr>
        <p:txBody>
          <a:bodyPr vert="horz" lIns="91440" tIns="45720" rIns="91440" bIns="45720" rtlCol="0">
            <a:normAutofit/>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endParaRPr dirty="0"/>
          </a:p>
        </p:txBody>
      </p:sp>
      <p:sp>
        <p:nvSpPr>
          <p:cNvPr id="4" name="Date Placeholder 3"/>
          <p:cNvSpPr>
            <a:spLocks noGrp="1"/>
          </p:cNvSpPr>
          <p:nvPr>
            <p:ph type="dt" sz="half" idx="2"/>
            <p:custDataLst>
              <p:tags r:id="rId26"/>
            </p:custDataLst>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D728701E-CAF4-4159-9B3E-41C86DFFA30D}" type="datetimeFigureOut">
              <a:rPr lang="en-US" smtClean="0"/>
              <a:t>11/28/2011</a:t>
            </a:fld>
            <a:endParaRPr lang="en-US"/>
          </a:p>
        </p:txBody>
      </p:sp>
      <p:sp>
        <p:nvSpPr>
          <p:cNvPr id="5" name="Footer Placeholder 4"/>
          <p:cNvSpPr>
            <a:spLocks noGrp="1"/>
          </p:cNvSpPr>
          <p:nvPr>
            <p:ph type="ftr" sz="quarter" idx="3"/>
            <p:custDataLst>
              <p:tags r:id="rId27"/>
            </p:custDataLst>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custDataLst>
              <p:tags r:id="rId28"/>
            </p:custDataLst>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62F1D00-BD13-4404-86B0-79703945A0A7}" type="slidenum">
              <a:rPr lang="en-US" smtClean="0"/>
              <a:t>‹nº›</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slideLayout" Target="../slideLayouts/slideLayout1.xml"/><Relationship Id="rId4" Type="http://schemas.openxmlformats.org/officeDocument/2006/relationships/tags" Target="../tags/tag193.xml"/></Relationships>
</file>

<file path=ppt/slides/_rels/slide10.xml.rels><?xml version="1.0" encoding="UTF-8" standalone="yes"?>
<Relationships xmlns="http://schemas.openxmlformats.org/package/2006/relationships"><Relationship Id="rId3" Type="http://schemas.openxmlformats.org/officeDocument/2006/relationships/tags" Target="../tags/tag227.xml"/><Relationship Id="rId7" Type="http://schemas.openxmlformats.org/officeDocument/2006/relationships/image" Target="../media/image9.jpeg"/><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228.xml"/></Relationships>
</file>

<file path=ppt/slides/_rels/slide11.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234.xml"/><Relationship Id="rId7" Type="http://schemas.openxmlformats.org/officeDocument/2006/relationships/image" Target="../media/image10.png"/><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235.xml"/></Relationships>
</file>

<file path=ppt/slides/_rels/slide13.xml.rels><?xml version="1.0" encoding="UTF-8" standalone="yes"?>
<Relationships xmlns="http://schemas.openxmlformats.org/package/2006/relationships"><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244.xml"/><Relationship Id="rId7" Type="http://schemas.openxmlformats.org/officeDocument/2006/relationships/image" Target="../media/image11.png"/><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245.xml"/></Relationships>
</file>

<file path=ppt/slides/_rels/slide16.xml.rels><?xml version="1.0" encoding="UTF-8" standalone="yes"?>
<Relationships xmlns="http://schemas.openxmlformats.org/package/2006/relationships"><Relationship Id="rId3" Type="http://schemas.openxmlformats.org/officeDocument/2006/relationships/tags" Target="../tags/tag248.xml"/><Relationship Id="rId7" Type="http://schemas.openxmlformats.org/officeDocument/2006/relationships/image" Target="../media/image12.png"/><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249.xml"/></Relationships>
</file>

<file path=ppt/slides/_rels/slide17.xml.rels><?xml version="1.0" encoding="UTF-8" standalone="yes"?>
<Relationships xmlns="http://schemas.openxmlformats.org/package/2006/relationships"><Relationship Id="rId3" Type="http://schemas.openxmlformats.org/officeDocument/2006/relationships/tags" Target="../tags/tag252.xml"/><Relationship Id="rId7" Type="http://schemas.openxmlformats.org/officeDocument/2006/relationships/image" Target="../media/image13.jpeg"/><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253.xml"/></Relationships>
</file>

<file path=ppt/slides/_rels/slide18.xml.rels><?xml version="1.0" encoding="UTF-8" standalone="yes"?>
<Relationships xmlns="http://schemas.openxmlformats.org/package/2006/relationships"><Relationship Id="rId3" Type="http://schemas.openxmlformats.org/officeDocument/2006/relationships/tags" Target="../tags/tag256.xml"/><Relationship Id="rId7" Type="http://schemas.openxmlformats.org/officeDocument/2006/relationships/image" Target="../media/image14.png"/><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tags" Target="../tags/tag257.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260.xml"/><Relationship Id="rId7" Type="http://schemas.openxmlformats.org/officeDocument/2006/relationships/slideLayout" Target="../slideLayouts/slideLayout2.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tags" Target="../tags/tag263.xml"/><Relationship Id="rId11" Type="http://schemas.openxmlformats.org/officeDocument/2006/relationships/image" Target="../media/image17.png"/><Relationship Id="rId5" Type="http://schemas.openxmlformats.org/officeDocument/2006/relationships/tags" Target="../tags/tag262.xml"/><Relationship Id="rId10" Type="http://schemas.openxmlformats.org/officeDocument/2006/relationships/image" Target="../media/image16.png"/><Relationship Id="rId4" Type="http://schemas.openxmlformats.org/officeDocument/2006/relationships/tags" Target="../tags/tag261.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tags" Target="../tags/tag196.xml"/><Relationship Id="rId7" Type="http://schemas.openxmlformats.org/officeDocument/2006/relationships/image" Target="../media/image1.pn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197.xml"/></Relationships>
</file>

<file path=ppt/slides/_rels/slide20.xml.rels><?xml version="1.0" encoding="UTF-8" standalone="yes"?>
<Relationships xmlns="http://schemas.openxmlformats.org/package/2006/relationships"><Relationship Id="rId3" Type="http://schemas.openxmlformats.org/officeDocument/2006/relationships/tags" Target="../tags/tag266.xml"/><Relationship Id="rId7" Type="http://schemas.openxmlformats.org/officeDocument/2006/relationships/image" Target="../media/image18.png"/><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tags" Target="../tags/tag267.xml"/></Relationships>
</file>

<file path=ppt/slides/_rels/slide21.xml.rels><?xml version="1.0" encoding="UTF-8" standalone="yes"?>
<Relationships xmlns="http://schemas.openxmlformats.org/package/2006/relationships"><Relationship Id="rId3" Type="http://schemas.openxmlformats.org/officeDocument/2006/relationships/tags" Target="../tags/tag270.xml"/><Relationship Id="rId7" Type="http://schemas.openxmlformats.org/officeDocument/2006/relationships/image" Target="../media/image19.png"/><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271.xml"/></Relationships>
</file>

<file path=ppt/slides/_rels/slide22.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80.xml"/><Relationship Id="rId7" Type="http://schemas.openxmlformats.org/officeDocument/2006/relationships/notesSlide" Target="../notesSlides/notesSlide23.xml"/><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slideLayout" Target="../slideLayouts/slideLayout2.xml"/><Relationship Id="rId5" Type="http://schemas.openxmlformats.org/officeDocument/2006/relationships/tags" Target="../tags/tag282.xml"/><Relationship Id="rId4" Type="http://schemas.openxmlformats.org/officeDocument/2006/relationships/tags" Target="../tags/tag281.xm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tags" Target="../tags/tag285.xml"/><Relationship Id="rId7" Type="http://schemas.openxmlformats.org/officeDocument/2006/relationships/image" Target="../media/image22.png"/><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286.xml"/></Relationships>
</file>

<file path=ppt/slides/_rels/slide26.xml.rels><?xml version="1.0" encoding="UTF-8" standalone="yes"?>
<Relationships xmlns="http://schemas.openxmlformats.org/package/2006/relationships"><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92.xml"/><Relationship Id="rId7" Type="http://schemas.openxmlformats.org/officeDocument/2006/relationships/slideLayout" Target="../slideLayouts/slideLayout2.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5" Type="http://schemas.openxmlformats.org/officeDocument/2006/relationships/tags" Target="../tags/tag294.xml"/><Relationship Id="rId10" Type="http://schemas.openxmlformats.org/officeDocument/2006/relationships/image" Target="../media/image25.png"/><Relationship Id="rId4" Type="http://schemas.openxmlformats.org/officeDocument/2006/relationships/tags" Target="../tags/tag293.xml"/><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298.xml"/><Relationship Id="rId7" Type="http://schemas.openxmlformats.org/officeDocument/2006/relationships/image" Target="../media/image26.png"/><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slideLayout" Target="../slideLayouts/slideLayout2.xml"/><Relationship Id="rId5" Type="http://schemas.openxmlformats.org/officeDocument/2006/relationships/tags" Target="../tags/tag300.xml"/><Relationship Id="rId4" Type="http://schemas.openxmlformats.org/officeDocument/2006/relationships/tags" Target="../tags/tag299.xml"/></Relationships>
</file>

<file path=ppt/slides/_rels/slide29.xml.rels><?xml version="1.0" encoding="UTF-8" standalone="yes"?>
<Relationships xmlns="http://schemas.openxmlformats.org/package/2006/relationships"><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200.xml"/><Relationship Id="rId7" Type="http://schemas.openxmlformats.org/officeDocument/2006/relationships/image" Target="../media/image2.pn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201.xml"/></Relationships>
</file>

<file path=ppt/slides/_rels/slide30.xml.rels><?xml version="1.0" encoding="UTF-8" standalone="yes"?>
<Relationships xmlns="http://schemas.openxmlformats.org/package/2006/relationships"><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image" Target="../media/image28.png"/><Relationship Id="rId5" Type="http://schemas.openxmlformats.org/officeDocument/2006/relationships/slideLayout" Target="../slideLayouts/slideLayout2.xml"/><Relationship Id="rId4" Type="http://schemas.openxmlformats.org/officeDocument/2006/relationships/tags" Target="../tags/tag307.xml"/></Relationships>
</file>

<file path=ppt/slides/_rels/slide31.xml.rels><?xml version="1.0" encoding="UTF-8" standalone="yes"?>
<Relationships xmlns="http://schemas.openxmlformats.org/package/2006/relationships"><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29.png"/><Relationship Id="rId5" Type="http://schemas.openxmlformats.org/officeDocument/2006/relationships/slideLayout" Target="../slideLayouts/slideLayout2.xml"/><Relationship Id="rId4" Type="http://schemas.openxmlformats.org/officeDocument/2006/relationships/tags" Target="../tags/tag311.xml"/></Relationships>
</file>

<file path=ppt/slides/_rels/slide32.xml.rels><?xml version="1.0" encoding="UTF-8" standalone="yes"?>
<Relationships xmlns="http://schemas.openxmlformats.org/package/2006/relationships"><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 Id="rId4"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tags" Target="../tags/tag317.xml"/><Relationship Id="rId7" Type="http://schemas.openxmlformats.org/officeDocument/2006/relationships/image" Target="../media/image30.png"/><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tags" Target="../tags/tag318.xml"/></Relationships>
</file>

<file path=ppt/slides/_rels/slide34.xml.rels><?xml version="1.0" encoding="UTF-8" standalone="yes"?>
<Relationships xmlns="http://schemas.openxmlformats.org/package/2006/relationships"><Relationship Id="rId3" Type="http://schemas.openxmlformats.org/officeDocument/2006/relationships/tags" Target="../tags/tag321.xml"/><Relationship Id="rId7" Type="http://schemas.openxmlformats.org/officeDocument/2006/relationships/image" Target="../media/image31.png"/><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tags" Target="../tags/tag322.xml"/></Relationships>
</file>

<file path=ppt/slides/_rels/slide35.xml.rels><?xml version="1.0" encoding="UTF-8" standalone="yes"?>
<Relationships xmlns="http://schemas.openxmlformats.org/package/2006/relationships"><Relationship Id="rId3" Type="http://schemas.openxmlformats.org/officeDocument/2006/relationships/tags" Target="../tags/tag325.xml"/><Relationship Id="rId7" Type="http://schemas.openxmlformats.org/officeDocument/2006/relationships/image" Target="../media/image32.png"/><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326.xml"/></Relationships>
</file>

<file path=ppt/slides/_rels/slide36.xml.rels><?xml version="1.0" encoding="UTF-8" standalone="yes"?>
<Relationships xmlns="http://schemas.openxmlformats.org/package/2006/relationships"><Relationship Id="rId3" Type="http://schemas.openxmlformats.org/officeDocument/2006/relationships/tags" Target="../tags/tag329.xml"/><Relationship Id="rId7" Type="http://schemas.openxmlformats.org/officeDocument/2006/relationships/image" Target="../media/image33.png"/><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tags" Target="../tags/tag330.xml"/></Relationships>
</file>

<file path=ppt/slides/_rels/slide37.xml.rels><?xml version="1.0" encoding="UTF-8" standalone="yes"?>
<Relationships xmlns="http://schemas.openxmlformats.org/package/2006/relationships"><Relationship Id="rId3" Type="http://schemas.openxmlformats.org/officeDocument/2006/relationships/tags" Target="../tags/tag333.xml"/><Relationship Id="rId7" Type="http://schemas.openxmlformats.org/officeDocument/2006/relationships/image" Target="../media/image34.png"/><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334.xml"/></Relationships>
</file>

<file path=ppt/slides/_rels/slide38.xml.rels><?xml version="1.0" encoding="UTF-8" standalone="yes"?>
<Relationships xmlns="http://schemas.openxmlformats.org/package/2006/relationships"><Relationship Id="rId3" Type="http://schemas.openxmlformats.org/officeDocument/2006/relationships/tags" Target="../tags/tag337.xml"/><Relationship Id="rId7" Type="http://schemas.openxmlformats.org/officeDocument/2006/relationships/image" Target="../media/image35.png"/><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tags" Target="../tags/tag338.xml"/></Relationships>
</file>

<file path=ppt/slides/_rels/slide39.xml.rels><?xml version="1.0" encoding="UTF-8" standalone="yes"?>
<Relationships xmlns="http://schemas.openxmlformats.org/package/2006/relationships"><Relationship Id="rId3" Type="http://schemas.openxmlformats.org/officeDocument/2006/relationships/tags" Target="../tags/tag341.xml"/><Relationship Id="rId2" Type="http://schemas.openxmlformats.org/officeDocument/2006/relationships/tags" Target="../tags/tag340.xml"/><Relationship Id="rId1" Type="http://schemas.openxmlformats.org/officeDocument/2006/relationships/tags" Target="../tags/tag339.xml"/><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tags" Target="../tags/tag204.xml"/><Relationship Id="rId7" Type="http://schemas.openxmlformats.org/officeDocument/2006/relationships/image" Target="../media/image3.png"/><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205.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39.png"/><Relationship Id="rId3" Type="http://schemas.openxmlformats.org/officeDocument/2006/relationships/tags" Target="../tags/tag344.xml"/><Relationship Id="rId7" Type="http://schemas.openxmlformats.org/officeDocument/2006/relationships/tags" Target="../tags/tag348.xml"/><Relationship Id="rId12" Type="http://schemas.openxmlformats.org/officeDocument/2006/relationships/image" Target="../media/image38.png"/><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tags" Target="../tags/tag347.xml"/><Relationship Id="rId11" Type="http://schemas.openxmlformats.org/officeDocument/2006/relationships/image" Target="../media/image37.png"/><Relationship Id="rId5" Type="http://schemas.openxmlformats.org/officeDocument/2006/relationships/tags" Target="../tags/tag346.xml"/><Relationship Id="rId10" Type="http://schemas.openxmlformats.org/officeDocument/2006/relationships/image" Target="../media/image36.png"/><Relationship Id="rId4" Type="http://schemas.openxmlformats.org/officeDocument/2006/relationships/tags" Target="../tags/tag345.xml"/><Relationship Id="rId9"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tags" Target="../tags/tag351.xml"/><Relationship Id="rId7" Type="http://schemas.openxmlformats.org/officeDocument/2006/relationships/image" Target="../media/image40.png"/><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tags" Target="../tags/tag352.xml"/></Relationships>
</file>

<file path=ppt/slides/_rels/slide42.xml.rels><?xml version="1.0" encoding="UTF-8" standalone="yes"?>
<Relationships xmlns="http://schemas.openxmlformats.org/package/2006/relationships"><Relationship Id="rId3" Type="http://schemas.openxmlformats.org/officeDocument/2006/relationships/tags" Target="../tags/tag355.xml"/><Relationship Id="rId7" Type="http://schemas.openxmlformats.org/officeDocument/2006/relationships/image" Target="../media/image37.png"/><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tags" Target="../tags/tag356.xml"/></Relationships>
</file>

<file path=ppt/slides/_rels/slide43.xml.rels><?xml version="1.0" encoding="UTF-8" standalone="yes"?>
<Relationships xmlns="http://schemas.openxmlformats.org/package/2006/relationships"><Relationship Id="rId3" Type="http://schemas.openxmlformats.org/officeDocument/2006/relationships/tags" Target="../tags/tag359.xml"/><Relationship Id="rId7" Type="http://schemas.openxmlformats.org/officeDocument/2006/relationships/image" Target="../media/image36.png"/><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tags" Target="../tags/tag360.xml"/></Relationships>
</file>

<file path=ppt/slides/_rels/slide44.xml.rels><?xml version="1.0" encoding="UTF-8" standalone="yes"?>
<Relationships xmlns="http://schemas.openxmlformats.org/package/2006/relationships"><Relationship Id="rId3" Type="http://schemas.openxmlformats.org/officeDocument/2006/relationships/tags" Target="../tags/tag363.xml"/><Relationship Id="rId7" Type="http://schemas.openxmlformats.org/officeDocument/2006/relationships/image" Target="../media/image41.png"/><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notesSlide" Target="../notesSlides/notesSlide35.xml"/><Relationship Id="rId5" Type="http://schemas.openxmlformats.org/officeDocument/2006/relationships/slideLayout" Target="../slideLayouts/slideLayout2.xml"/><Relationship Id="rId4" Type="http://schemas.openxmlformats.org/officeDocument/2006/relationships/tags" Target="../tags/tag364.xml"/></Relationships>
</file>

<file path=ppt/slides/_rels/slide45.xml.rels><?xml version="1.0" encoding="UTF-8" standalone="yes"?>
<Relationships xmlns="http://schemas.openxmlformats.org/package/2006/relationships"><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image" Target="../media/image42.png"/><Relationship Id="rId5" Type="http://schemas.openxmlformats.org/officeDocument/2006/relationships/slideLayout" Target="../slideLayouts/slideLayout2.xml"/><Relationship Id="rId4" Type="http://schemas.openxmlformats.org/officeDocument/2006/relationships/tags" Target="../tags/tag368.xml"/></Relationships>
</file>

<file path=ppt/slides/_rels/slide46.xml.rels><?xml version="1.0" encoding="UTF-8" standalone="yes"?>
<Relationships xmlns="http://schemas.openxmlformats.org/package/2006/relationships"><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image" Target="../media/image43.png"/><Relationship Id="rId5" Type="http://schemas.openxmlformats.org/officeDocument/2006/relationships/slideLayout" Target="../slideLayouts/slideLayout2.xml"/><Relationship Id="rId4" Type="http://schemas.openxmlformats.org/officeDocument/2006/relationships/tags" Target="../tags/tag372.xml"/></Relationships>
</file>

<file path=ppt/slides/_rels/slide47.xml.rels><?xml version="1.0" encoding="UTF-8" standalone="yes"?>
<Relationships xmlns="http://schemas.openxmlformats.org/package/2006/relationships"><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image" Target="../media/image44.png"/><Relationship Id="rId5" Type="http://schemas.openxmlformats.org/officeDocument/2006/relationships/slideLayout" Target="../slideLayouts/slideLayout2.xml"/><Relationship Id="rId4" Type="http://schemas.openxmlformats.org/officeDocument/2006/relationships/tags" Target="../tags/tag376.xml"/></Relationships>
</file>

<file path=ppt/slides/_rels/slide48.xml.rels><?xml version="1.0" encoding="UTF-8" standalone="yes"?>
<Relationships xmlns="http://schemas.openxmlformats.org/package/2006/relationships"><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tags" Target="../tags/tag377.xml"/><Relationship Id="rId4"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tags" Target="../tags/tag382.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slideLayout" Target="../slideLayouts/slideLayout16.xml"/><Relationship Id="rId5" Type="http://schemas.openxmlformats.org/officeDocument/2006/relationships/tags" Target="../tags/tag384.xml"/><Relationship Id="rId4" Type="http://schemas.openxmlformats.org/officeDocument/2006/relationships/tags" Target="../tags/tag383.xml"/></Relationships>
</file>

<file path=ppt/slides/_rels/slide5.xml.rels><?xml version="1.0" encoding="UTF-8" standalone="yes"?>
<Relationships xmlns="http://schemas.openxmlformats.org/package/2006/relationships"><Relationship Id="rId3" Type="http://schemas.openxmlformats.org/officeDocument/2006/relationships/tags" Target="../tags/tag208.xml"/><Relationship Id="rId7" Type="http://schemas.openxmlformats.org/officeDocument/2006/relationships/image" Target="../media/image4.jpe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209.xml"/></Relationships>
</file>

<file path=ppt/slides/_rels/slide5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tags" Target="../tags/tag387.xml"/><Relationship Id="rId7" Type="http://schemas.openxmlformats.org/officeDocument/2006/relationships/notesSlide" Target="../notesSlides/notesSlide36.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slideLayout" Target="../slideLayouts/slideLayout2.xml"/><Relationship Id="rId5" Type="http://schemas.openxmlformats.org/officeDocument/2006/relationships/tags" Target="../tags/tag389.xml"/><Relationship Id="rId4" Type="http://schemas.openxmlformats.org/officeDocument/2006/relationships/tags" Target="../tags/tag388.xml"/><Relationship Id="rId9"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395.xml"/><Relationship Id="rId7" Type="http://schemas.openxmlformats.org/officeDocument/2006/relationships/notesSlide" Target="../notesSlides/notesSlide38.xml"/><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slideLayout" Target="../slideLayouts/slideLayout2.xml"/><Relationship Id="rId5" Type="http://schemas.openxmlformats.org/officeDocument/2006/relationships/tags" Target="../tags/tag397.xml"/><Relationship Id="rId4" Type="http://schemas.openxmlformats.org/officeDocument/2006/relationships/tags" Target="../tags/tag396.xml"/><Relationship Id="rId9" Type="http://schemas.openxmlformats.org/officeDocument/2006/relationships/image" Target="../media/image48.png"/></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openxmlformats.org/officeDocument/2006/relationships/tags" Target="../tags/tag400.xml"/><Relationship Id="rId7" Type="http://schemas.openxmlformats.org/officeDocument/2006/relationships/slideLayout" Target="../slideLayouts/slideLayout2.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tags" Target="../tags/tag401.xml"/><Relationship Id="rId5" Type="http://schemas.openxmlformats.org/officeDocument/2006/relationships/video" Target="../media/media1.mp4"/><Relationship Id="rId10" Type="http://schemas.openxmlformats.org/officeDocument/2006/relationships/image" Target="../media/image50.png"/><Relationship Id="rId4" Type="http://schemas.microsoft.com/office/2007/relationships/media" Target="../media/media1.mp4"/><Relationship Id="rId9"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tags" Target="../tags/tag404.xml"/><Relationship Id="rId7" Type="http://schemas.openxmlformats.org/officeDocument/2006/relationships/image" Target="../media/image51.jpeg"/><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notesSlide" Target="../notesSlides/notesSlide40.xml"/><Relationship Id="rId5" Type="http://schemas.openxmlformats.org/officeDocument/2006/relationships/slideLayout" Target="../slideLayouts/slideLayout2.xml"/><Relationship Id="rId4" Type="http://schemas.openxmlformats.org/officeDocument/2006/relationships/tags" Target="../tags/tag405.xml"/></Relationships>
</file>

<file path=ppt/slides/_rels/slide55.xml.rels><?xml version="1.0" encoding="UTF-8" standalone="yes"?>
<Relationships xmlns="http://schemas.openxmlformats.org/package/2006/relationships"><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tags" Target="../tags/tag406.xml"/><Relationship Id="rId4"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tags" Target="../tags/tag414.xml"/><Relationship Id="rId7" Type="http://schemas.openxmlformats.org/officeDocument/2006/relationships/notesSlide" Target="../notesSlides/notesSlide42.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slideLayout" Target="../slideLayouts/slideLayout2.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tags" Target="../tags/tag419.xm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image" Target="../media/image54.png"/><Relationship Id="rId5" Type="http://schemas.openxmlformats.org/officeDocument/2006/relationships/notesSlide" Target="../notesSlides/notesSlide43.xml"/><Relationship Id="rId4"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422.xml"/><Relationship Id="rId7" Type="http://schemas.openxmlformats.org/officeDocument/2006/relationships/notesSlide" Target="../notesSlides/notesSlide44.xml"/><Relationship Id="rId2" Type="http://schemas.openxmlformats.org/officeDocument/2006/relationships/tags" Target="../tags/tag421.xml"/><Relationship Id="rId1" Type="http://schemas.openxmlformats.org/officeDocument/2006/relationships/tags" Target="../tags/tag420.xml"/><Relationship Id="rId6" Type="http://schemas.openxmlformats.org/officeDocument/2006/relationships/slideLayout" Target="../slideLayouts/slideLayout2.xml"/><Relationship Id="rId5" Type="http://schemas.openxmlformats.org/officeDocument/2006/relationships/tags" Target="../tags/tag424.xml"/><Relationship Id="rId4" Type="http://schemas.openxmlformats.org/officeDocument/2006/relationships/tags" Target="../tags/tag423.xml"/><Relationship Id="rId9"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tags" Target="../tags/tag212.xml"/><Relationship Id="rId7" Type="http://schemas.openxmlformats.org/officeDocument/2006/relationships/image" Target="../media/image5.jpe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213.xml"/></Relationships>
</file>

<file path=ppt/slides/_rels/slide60.xml.rels><?xml version="1.0" encoding="UTF-8" standalone="yes"?>
<Relationships xmlns="http://schemas.openxmlformats.org/package/2006/relationships"><Relationship Id="rId3" Type="http://schemas.openxmlformats.org/officeDocument/2006/relationships/tags" Target="../tags/tag427.xml"/><Relationship Id="rId7" Type="http://schemas.openxmlformats.org/officeDocument/2006/relationships/image" Target="../media/image57.png"/><Relationship Id="rId2" Type="http://schemas.openxmlformats.org/officeDocument/2006/relationships/tags" Target="../tags/tag426.xml"/><Relationship Id="rId1" Type="http://schemas.openxmlformats.org/officeDocument/2006/relationships/tags" Target="../tags/tag425.xml"/><Relationship Id="rId6" Type="http://schemas.openxmlformats.org/officeDocument/2006/relationships/notesSlide" Target="../notesSlides/notesSlide45.xml"/><Relationship Id="rId5" Type="http://schemas.openxmlformats.org/officeDocument/2006/relationships/slideLayout" Target="../slideLayouts/slideLayout2.xml"/><Relationship Id="rId4" Type="http://schemas.openxmlformats.org/officeDocument/2006/relationships/tags" Target="../tags/tag428.xml"/></Relationships>
</file>

<file path=ppt/slides/_rels/slide61.xml.rels><?xml version="1.0" encoding="UTF-8" standalone="yes"?>
<Relationships xmlns="http://schemas.openxmlformats.org/package/2006/relationships"><Relationship Id="rId3" Type="http://schemas.openxmlformats.org/officeDocument/2006/relationships/tags" Target="../tags/tag431.xml"/><Relationship Id="rId7" Type="http://schemas.openxmlformats.org/officeDocument/2006/relationships/image" Target="../media/image58.png"/><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notesSlide" Target="../notesSlides/notesSlide46.xml"/><Relationship Id="rId5" Type="http://schemas.openxmlformats.org/officeDocument/2006/relationships/slideLayout" Target="../slideLayouts/slideLayout2.xml"/><Relationship Id="rId4" Type="http://schemas.openxmlformats.org/officeDocument/2006/relationships/tags" Target="../tags/tag432.xml"/></Relationships>
</file>

<file path=ppt/slides/_rels/slide62.xml.rels><?xml version="1.0" encoding="UTF-8" standalone="yes"?>
<Relationships xmlns="http://schemas.openxmlformats.org/package/2006/relationships"><Relationship Id="rId3" Type="http://schemas.openxmlformats.org/officeDocument/2006/relationships/tags" Target="../tags/tag435.xml"/><Relationship Id="rId2" Type="http://schemas.openxmlformats.org/officeDocument/2006/relationships/tags" Target="../tags/tag434.xml"/><Relationship Id="rId1" Type="http://schemas.openxmlformats.org/officeDocument/2006/relationships/tags" Target="../tags/tag433.xml"/><Relationship Id="rId6" Type="http://schemas.openxmlformats.org/officeDocument/2006/relationships/image" Target="../media/image59.jpeg"/><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2.MPG"/><Relationship Id="rId7" Type="http://schemas.openxmlformats.org/officeDocument/2006/relationships/notesSlide" Target="../notesSlides/notesSlide4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2.xml"/><Relationship Id="rId5" Type="http://schemas.openxmlformats.org/officeDocument/2006/relationships/tags" Target="../tags/tag438.xml"/><Relationship Id="rId4" Type="http://schemas.openxmlformats.org/officeDocument/2006/relationships/video" Target="../media/media2.MPG"/></Relationships>
</file>

<file path=ppt/slides/_rels/slide64.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image" Target="../media/image61.png"/><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tags" Target="../tags/tag447.xml"/><Relationship Id="rId7" Type="http://schemas.openxmlformats.org/officeDocument/2006/relationships/image" Target="../media/image62.jpg"/><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notesSlide" Target="../notesSlides/notesSlide51.xml"/><Relationship Id="rId5" Type="http://schemas.openxmlformats.org/officeDocument/2006/relationships/slideLayout" Target="../slideLayouts/slideLayout2.xml"/><Relationship Id="rId4" Type="http://schemas.openxmlformats.org/officeDocument/2006/relationships/tags" Target="../tags/tag448.xml"/></Relationships>
</file>

<file path=ppt/slides/_rels/slide67.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image" Target="../media/image63.png"/><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53.xml"/><Relationship Id="rId5" Type="http://schemas.openxmlformats.org/officeDocument/2006/relationships/slideLayout" Target="../slideLayouts/slideLayout2.xml"/><Relationship Id="rId4" Type="http://schemas.openxmlformats.org/officeDocument/2006/relationships/tags" Target="../tags/tag455.xml"/></Relationships>
</file>

<file path=ppt/slides/_rels/slide7.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6.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219.xml"/><Relationship Id="rId7" Type="http://schemas.openxmlformats.org/officeDocument/2006/relationships/image" Target="../media/image7.pn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220.xml"/></Relationships>
</file>

<file path=ppt/slides/_rels/slide9.xml.rels><?xml version="1.0" encoding="UTF-8" standalone="yes"?>
<Relationships xmlns="http://schemas.openxmlformats.org/package/2006/relationships"><Relationship Id="rId3" Type="http://schemas.openxmlformats.org/officeDocument/2006/relationships/tags" Target="../tags/tag223.xml"/><Relationship Id="rId7" Type="http://schemas.openxmlformats.org/officeDocument/2006/relationships/image" Target="../media/image8.png"/><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2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p:txBody>
          <a:bodyPr>
            <a:normAutofit/>
          </a:bodyPr>
          <a:lstStyle/>
          <a:p>
            <a:r>
              <a:rPr lang="pt-BR" sz="5400" dirty="0" smtClean="0"/>
              <a:t>VANT</a:t>
            </a:r>
            <a:endParaRPr lang="pt-BR" sz="5400" dirty="0"/>
          </a:p>
        </p:txBody>
      </p:sp>
      <p:sp>
        <p:nvSpPr>
          <p:cNvPr id="3" name="Subtitle 2"/>
          <p:cNvSpPr>
            <a:spLocks noGrp="1"/>
          </p:cNvSpPr>
          <p:nvPr>
            <p:ph type="subTitle" idx="1"/>
            <p:custDataLst>
              <p:tags r:id="rId3"/>
            </p:custDataLst>
          </p:nvPr>
        </p:nvSpPr>
        <p:spPr/>
        <p:txBody>
          <a:bodyPr>
            <a:noAutofit/>
          </a:bodyPr>
          <a:lstStyle/>
          <a:p>
            <a:r>
              <a:rPr lang="pt-BR" sz="2400" dirty="0" smtClean="0"/>
              <a:t>Veículos aéreos não tripulados</a:t>
            </a:r>
            <a:endParaRPr lang="pt-BR" sz="2400" dirty="0"/>
          </a:p>
        </p:txBody>
      </p:sp>
      <p:sp>
        <p:nvSpPr>
          <p:cNvPr id="4" name="Subtitle 2"/>
          <p:cNvSpPr txBox="1">
            <a:spLocks/>
          </p:cNvSpPr>
          <p:nvPr>
            <p:custDataLst>
              <p:tags r:id="rId4"/>
            </p:custDataLst>
          </p:nvPr>
        </p:nvSpPr>
        <p:spPr>
          <a:xfrm>
            <a:off x="209549" y="5056092"/>
            <a:ext cx="2686051" cy="748553"/>
          </a:xfrm>
          <a:prstGeom prst="rect">
            <a:avLst/>
          </a:prstGeom>
        </p:spPr>
        <p:txBody>
          <a:bodyPr vert="horz" lIns="91440" tIns="45720" rIns="91440" bIns="45720" rtlCol="0">
            <a:noAutofit/>
          </a:bodyPr>
          <a:lstStyle>
            <a:lvl1pPr marL="0" indent="0" algn="l" defTabSz="914400" rtl="0" eaLnBrk="1" latinLnBrk="0" hangingPunct="1">
              <a:spcBef>
                <a:spcPts val="300"/>
              </a:spcBef>
              <a:buClr>
                <a:schemeClr val="accent1"/>
              </a:buClr>
              <a:buSzPct val="75000"/>
              <a:buFont typeface="Wingdings" pitchFamily="2" charset="2"/>
              <a:buNone/>
              <a:defRPr sz="14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60000"/>
                  <a:lumOff val="40000"/>
                </a:schemeClr>
              </a:buClr>
              <a:buSzPct val="75000"/>
              <a:buFont typeface="Wingdings" pitchFamily="2" charset="2"/>
              <a:buNone/>
              <a:defRPr sz="18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buClr>
              <a:buSzPct val="75000"/>
              <a:buFont typeface="Wingdings" pitchFamily="2"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60000"/>
                  <a:lumOff val="40000"/>
                </a:schemeClr>
              </a:buClr>
              <a:buSzPct val="75000"/>
              <a:buFont typeface="Wingdings" pitchFamily="2"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buClr>
              <a:buSzPct val="75000"/>
              <a:buFont typeface="Wingdings" pitchFamily="2"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lumMod val="60000"/>
                  <a:lumOff val="40000"/>
                </a:schemeClr>
              </a:buClr>
              <a:buSzPct val="75000"/>
              <a:buFont typeface="Wingdings" pitchFamily="2"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5000"/>
              <a:buFont typeface="Wingdings" pitchFamily="2" charset="2"/>
              <a:buNone/>
              <a:defRPr lang="en-US" sz="1800" kern="1200" baseline="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lumMod val="60000"/>
                  <a:lumOff val="40000"/>
                </a:schemeClr>
              </a:buClr>
              <a:buSzPct val="75000"/>
              <a:buFont typeface="Wingdings" pitchFamily="2" charset="2"/>
              <a:buNone/>
              <a:defRPr lang="en-US" sz="1800" kern="1200" baseline="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5000"/>
              <a:buFont typeface="Wingdings" pitchFamily="2" charset="2"/>
              <a:buNone/>
              <a:defRPr lang="en-US" sz="1800" kern="1200" baseline="0">
                <a:solidFill>
                  <a:schemeClr val="tx1">
                    <a:tint val="75000"/>
                  </a:schemeClr>
                </a:solidFill>
                <a:latin typeface="+mn-lt"/>
                <a:ea typeface="+mn-ea"/>
                <a:cs typeface="+mn-cs"/>
              </a:defRPr>
            </a:lvl9pPr>
          </a:lstStyle>
          <a:p>
            <a:r>
              <a:rPr lang="pt-BR" sz="1800" dirty="0" err="1" smtClean="0"/>
              <a:t>Angelo</a:t>
            </a:r>
            <a:r>
              <a:rPr lang="pt-BR" sz="1800" dirty="0" smtClean="0"/>
              <a:t> Brito</a:t>
            </a:r>
          </a:p>
          <a:p>
            <a:r>
              <a:rPr lang="pt-BR" sz="1800" dirty="0" smtClean="0"/>
              <a:t>Josiane Bezerra</a:t>
            </a:r>
          </a:p>
          <a:p>
            <a:r>
              <a:rPr lang="pt-BR" sz="1800" dirty="0" smtClean="0"/>
              <a:t>Paulo Borges</a:t>
            </a:r>
          </a:p>
          <a:p>
            <a:r>
              <a:rPr lang="pt-BR" sz="1800" dirty="0" smtClean="0"/>
              <a:t>Sofia Galvão</a:t>
            </a:r>
          </a:p>
        </p:txBody>
      </p:sp>
    </p:spTree>
    <p:custDataLst>
      <p:tags r:id="rId1"/>
    </p:custDataLst>
    <p:extLst>
      <p:ext uri="{BB962C8B-B14F-4D97-AF65-F5344CB8AC3E}">
        <p14:creationId xmlns:p14="http://schemas.microsoft.com/office/powerpoint/2010/main" val="786183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p:custDataLst>
              <p:tags r:id="rId2"/>
            </p:custDataLst>
          </p:nvPr>
        </p:nvSpPr>
        <p:spPr/>
        <p:txBody>
          <a:bodyPr tIns="35199"/>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pt-BR" dirty="0">
                <a:latin typeface="+mn-lt"/>
                <a:cs typeface="WenQuanYi Micro Hei" charset="0"/>
              </a:rPr>
              <a:t>VANTs no Espaço Aéreo Controlado</a:t>
            </a:r>
            <a:r>
              <a:rPr lang="pt-BR" dirty="0">
                <a:latin typeface="Arial" charset="0"/>
                <a:cs typeface="WenQuanYi Micro Hei" charset="0"/>
              </a:rPr>
              <a:t/>
            </a:r>
            <a:br>
              <a:rPr lang="pt-BR" dirty="0">
                <a:latin typeface="Arial" charset="0"/>
                <a:cs typeface="WenQuanYi Micro Hei" charset="0"/>
              </a:rPr>
            </a:br>
            <a:endParaRPr lang="pt-BR" dirty="0">
              <a:latin typeface="Arial" charset="0"/>
              <a:cs typeface="WenQuanYi Micro Hei" charset="0"/>
            </a:endParaRPr>
          </a:p>
        </p:txBody>
      </p:sp>
      <p:pic>
        <p:nvPicPr>
          <p:cNvPr id="10243" name="Picture 5" descr="http://3.bp.blogspot.com/_wuO_ccy0ZSw/TSM5ilTDbhI/AAAAAAAAAvk/BYamwBLBtno/s400/niveis%2B5.jpg"/>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4761375" y="2625535"/>
            <a:ext cx="3954705" cy="204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custDataLst>
              <p:tags r:id="rId4"/>
            </p:custDataLst>
          </p:nvPr>
        </p:nvSpPr>
        <p:spPr>
          <a:xfrm>
            <a:off x="581024" y="2609850"/>
            <a:ext cx="4105275" cy="2523768"/>
          </a:xfrm>
          <a:prstGeom prst="rect">
            <a:avLst/>
          </a:prstGeom>
          <a:noFill/>
        </p:spPr>
        <p:txBody>
          <a:bodyPr wrap="square" rtlCol="0">
            <a:spAutoFit/>
          </a:bodyPr>
          <a:lstStyle/>
          <a:p>
            <a:pPr marL="285750" indent="-285750">
              <a:buFont typeface="Wingdings" pitchFamily="2" charset="2"/>
              <a:buChar char="§"/>
            </a:pPr>
            <a:r>
              <a:rPr lang="pt-BR" sz="2000" dirty="0" err="1">
                <a:solidFill>
                  <a:schemeClr val="tx1">
                    <a:lumMod val="65000"/>
                    <a:lumOff val="35000"/>
                  </a:schemeClr>
                </a:solidFill>
                <a:cs typeface="WenQuanYi Micro Hei" charset="0"/>
              </a:rPr>
              <a:t>Vôos</a:t>
            </a:r>
            <a:r>
              <a:rPr lang="pt-BR" sz="2000" dirty="0">
                <a:solidFill>
                  <a:schemeClr val="tx1">
                    <a:lumMod val="65000"/>
                    <a:lumOff val="35000"/>
                  </a:schemeClr>
                </a:solidFill>
                <a:cs typeface="WenQuanYi Micro Hei" charset="0"/>
              </a:rPr>
              <a:t> em áreas restritas e desabitadas</a:t>
            </a:r>
          </a:p>
          <a:p>
            <a:pPr marL="285750" indent="-285750">
              <a:buFont typeface="Wingdings" pitchFamily="2" charset="2"/>
              <a:buChar char="§"/>
            </a:pPr>
            <a:r>
              <a:rPr lang="pt-BR" sz="2000" dirty="0">
                <a:solidFill>
                  <a:schemeClr val="tx1">
                    <a:lumMod val="65000"/>
                    <a:lumOff val="35000"/>
                  </a:schemeClr>
                </a:solidFill>
                <a:cs typeface="WenQuanYi Micro Hei" charset="0"/>
              </a:rPr>
              <a:t>Falta regulamentação</a:t>
            </a:r>
          </a:p>
          <a:p>
            <a:pPr marL="285750" indent="-285750">
              <a:buFont typeface="Wingdings" pitchFamily="2" charset="2"/>
              <a:buChar char="§"/>
            </a:pPr>
            <a:r>
              <a:rPr lang="pt-BR" sz="2000" dirty="0">
                <a:solidFill>
                  <a:schemeClr val="tx1">
                    <a:lumMod val="65000"/>
                    <a:lumOff val="35000"/>
                  </a:schemeClr>
                </a:solidFill>
                <a:cs typeface="WenQuanYi Micro Hei" charset="0"/>
              </a:rPr>
              <a:t>Altura máxima de 400 pés</a:t>
            </a:r>
          </a:p>
          <a:p>
            <a:pPr marL="285750" indent="-285750">
              <a:buFont typeface="Wingdings" pitchFamily="2" charset="2"/>
              <a:buChar char="§"/>
            </a:pPr>
            <a:r>
              <a:rPr lang="pt-BR" sz="2000" dirty="0">
                <a:solidFill>
                  <a:schemeClr val="tx1">
                    <a:lumMod val="65000"/>
                    <a:lumOff val="35000"/>
                  </a:schemeClr>
                </a:solidFill>
                <a:cs typeface="WenQuanYi Micro Hei" charset="0"/>
              </a:rPr>
              <a:t>Incapacidade do Gerenciamento de Tráfego </a:t>
            </a:r>
            <a:r>
              <a:rPr lang="pt-BR" sz="2000" dirty="0" smtClean="0">
                <a:solidFill>
                  <a:schemeClr val="tx1">
                    <a:lumMod val="65000"/>
                    <a:lumOff val="35000"/>
                  </a:schemeClr>
                </a:solidFill>
                <a:cs typeface="WenQuanYi Micro Hei" charset="0"/>
              </a:rPr>
              <a:t>Aéreo</a:t>
            </a:r>
            <a:endParaRPr lang="pt-BR" dirty="0" smtClean="0"/>
          </a:p>
          <a:p>
            <a:pPr marL="285750" indent="-285750">
              <a:buFont typeface="Wingdings" pitchFamily="2" charset="2"/>
              <a:buChar char="§"/>
            </a:pPr>
            <a:endParaRPr lang="pt-BR" dirty="0"/>
          </a:p>
        </p:txBody>
      </p:sp>
    </p:spTree>
    <p:custDataLst>
      <p:tags r:id="rId1"/>
    </p:custDataLst>
    <p:extLst>
      <p:ext uri="{BB962C8B-B14F-4D97-AF65-F5344CB8AC3E}">
        <p14:creationId xmlns:p14="http://schemas.microsoft.com/office/powerpoint/2010/main" val="42360586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2"/>
          <p:cNvSpPr>
            <a:spLocks noGrp="1"/>
          </p:cNvSpPr>
          <p:nvPr>
            <p:ph type="title"/>
            <p:custDataLst>
              <p:tags r:id="rId2"/>
            </p:custDataLst>
          </p:nvPr>
        </p:nvSpPr>
        <p:spPr/>
        <p:txBody>
          <a:bodyPr/>
          <a:lstStyle/>
          <a:p>
            <a:pPr eaLnBrk="1"/>
            <a:r>
              <a:rPr lang="pt-BR" dirty="0">
                <a:latin typeface="+mn-lt"/>
                <a:cs typeface="WenQuanYi Micro Hei" charset="0"/>
              </a:rPr>
              <a:t>Confiabilidade</a:t>
            </a:r>
          </a:p>
        </p:txBody>
      </p:sp>
      <p:sp>
        <p:nvSpPr>
          <p:cNvPr id="11267" name="Espaço Reservado para Conteúdo 7"/>
          <p:cNvSpPr>
            <a:spLocks noGrp="1"/>
          </p:cNvSpPr>
          <p:nvPr>
            <p:ph idx="1"/>
            <p:custDataLst>
              <p:tags r:id="rId3"/>
            </p:custDataLst>
          </p:nvPr>
        </p:nvSpPr>
        <p:spPr/>
        <p:txBody>
          <a:bodyPr>
            <a:normAutofit lnSpcReduction="10000"/>
          </a:bodyPr>
          <a:lstStyle/>
          <a:p>
            <a:pPr algn="just"/>
            <a:r>
              <a:rPr lang="pt-BR" dirty="0">
                <a:cs typeface="WenQuanYi Micro Hei" charset="0"/>
              </a:rPr>
              <a:t>VANTs com importante papel no espaço aéreo industrial.</a:t>
            </a:r>
          </a:p>
          <a:p>
            <a:pPr algn="just"/>
            <a:r>
              <a:rPr lang="pt-BR" dirty="0">
                <a:cs typeface="WenQuanYi Micro Hei" charset="0"/>
              </a:rPr>
              <a:t>Riscos à pessoas e propriedades ou a outras aeronaves.</a:t>
            </a:r>
          </a:p>
          <a:p>
            <a:pPr algn="just"/>
            <a:r>
              <a:rPr lang="pt-BR" dirty="0">
                <a:cs typeface="WenQuanYi Micro Hei" charset="0"/>
              </a:rPr>
              <a:t>Confiabilidade:</a:t>
            </a:r>
          </a:p>
          <a:p>
            <a:pPr marL="648598" lvl="1" indent="-285750" algn="just"/>
            <a:r>
              <a:rPr lang="pt-BR" sz="2000" dirty="0" smtClean="0">
                <a:ea typeface="WenQuanYi Micro Hei" charset="0"/>
                <a:cs typeface="WenQuanYi Micro Hei" charset="0"/>
              </a:rPr>
              <a:t>Características </a:t>
            </a:r>
            <a:r>
              <a:rPr lang="pt-BR" sz="2000" dirty="0">
                <a:ea typeface="WenQuanYi Micro Hei" charset="0"/>
                <a:cs typeface="WenQuanYi Micro Hei" charset="0"/>
              </a:rPr>
              <a:t>de projeto;</a:t>
            </a:r>
          </a:p>
          <a:p>
            <a:pPr marL="648598" lvl="1" indent="-285750" algn="just"/>
            <a:r>
              <a:rPr lang="pt-BR" sz="2000" dirty="0" smtClean="0">
                <a:ea typeface="WenQuanYi Micro Hei" charset="0"/>
                <a:cs typeface="WenQuanYi Micro Hei" charset="0"/>
              </a:rPr>
              <a:t>Configuração </a:t>
            </a:r>
            <a:r>
              <a:rPr lang="pt-BR" sz="2000" dirty="0">
                <a:ea typeface="WenQuanYi Micro Hei" charset="0"/>
                <a:cs typeface="WenQuanYi Micro Hei" charset="0"/>
              </a:rPr>
              <a:t>da plataforma;</a:t>
            </a:r>
          </a:p>
          <a:p>
            <a:pPr marL="648598" lvl="1" indent="-285750" algn="just"/>
            <a:r>
              <a:rPr lang="pt-BR" sz="2000" dirty="0" smtClean="0">
                <a:ea typeface="WenQuanYi Micro Hei" charset="0"/>
                <a:cs typeface="WenQuanYi Micro Hei" charset="0"/>
              </a:rPr>
              <a:t>Custos</a:t>
            </a:r>
            <a:r>
              <a:rPr lang="pt-BR" sz="2000" dirty="0" smtClean="0">
                <a:ea typeface="WenQuanYi Micro Hei" charset="0"/>
                <a:cs typeface="WenQuanYi Micro Hei" charset="0"/>
              </a:rPr>
              <a:t>.</a:t>
            </a:r>
          </a:p>
          <a:p>
            <a:pPr marL="419998" indent="-285750" algn="just"/>
            <a:r>
              <a:rPr lang="pt-BR" sz="2200" dirty="0" smtClean="0">
                <a:ea typeface="WenQuanYi Micro Hei" charset="0"/>
                <a:cs typeface="WenQuanYi Micro Hei" charset="0"/>
              </a:rPr>
              <a:t>Predição de Confiabilidade</a:t>
            </a:r>
          </a:p>
          <a:p>
            <a:pPr marL="648598" lvl="1" indent="-285750" algn="just"/>
            <a:r>
              <a:rPr lang="pt-BR" dirty="0">
                <a:cs typeface="WenQuanYi Micro Hei" charset="0"/>
              </a:rPr>
              <a:t>Estimar quantitativamente e qualitativamente a confiabilidade de um VANT na fase de design, de forma a evitar falhas durante a operação</a:t>
            </a:r>
            <a:r>
              <a:rPr lang="pt-BR" dirty="0" smtClean="0">
                <a:cs typeface="WenQuanYi Micro Hei" charset="0"/>
              </a:rPr>
              <a:t>.</a:t>
            </a:r>
            <a:endParaRPr lang="pt-BR" dirty="0">
              <a:cs typeface="WenQuanYi Micro Hei" charset="0"/>
            </a:endParaRPr>
          </a:p>
        </p:txBody>
      </p:sp>
    </p:spTree>
    <p:custDataLst>
      <p:tags r:id="rId1"/>
    </p:custDataLst>
    <p:extLst>
      <p:ext uri="{BB962C8B-B14F-4D97-AF65-F5344CB8AC3E}">
        <p14:creationId xmlns:p14="http://schemas.microsoft.com/office/powerpoint/2010/main" val="38415171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custDataLst>
              <p:tags r:id="rId2"/>
            </p:custDataLst>
          </p:nvPr>
        </p:nvSpPr>
        <p:spPr/>
        <p:txBody>
          <a:bodyPr tIns="35199"/>
          <a:lstStyle/>
          <a:p>
            <a:pPr eaLnBrk="1"/>
            <a:r>
              <a:rPr lang="pt-BR" dirty="0">
                <a:cs typeface="WenQuanYi Micro Hei" charset="0"/>
              </a:rPr>
              <a:t>Falhas</a:t>
            </a:r>
          </a:p>
        </p:txBody>
      </p:sp>
      <p:sp>
        <p:nvSpPr>
          <p:cNvPr id="12291" name="Rectangle 2"/>
          <p:cNvSpPr>
            <a:spLocks noGrp="1" noChangeArrowheads="1"/>
          </p:cNvSpPr>
          <p:nvPr>
            <p:ph idx="1"/>
            <p:custDataLst>
              <p:tags r:id="rId3"/>
            </p:custDataLst>
          </p:nvPr>
        </p:nvSpPr>
        <p:spPr/>
        <p:txBody>
          <a:bodyPr/>
          <a:lstStyle/>
          <a:p>
            <a:r>
              <a:rPr lang="pt-BR" dirty="0">
                <a:cs typeface="WenQuanYi Micro Hei" charset="0"/>
              </a:rPr>
              <a:t>Impacto na segurança</a:t>
            </a:r>
          </a:p>
          <a:p>
            <a:r>
              <a:rPr lang="pt-BR" dirty="0">
                <a:cs typeface="WenQuanYi Micro Hei" charset="0"/>
              </a:rPr>
              <a:t>Impacto no cumprimento da missão</a:t>
            </a:r>
          </a:p>
          <a:p>
            <a:r>
              <a:rPr lang="pt-BR" dirty="0">
                <a:cs typeface="WenQuanYi Micro Hei" charset="0"/>
              </a:rPr>
              <a:t>Aumento dos custos de manutenção</a:t>
            </a:r>
          </a:p>
          <a:p>
            <a:endParaRPr lang="pt-BR" dirty="0">
              <a:cs typeface="WenQuanYi Micro Hei" charset="0"/>
            </a:endParaRPr>
          </a:p>
          <a:p>
            <a:endParaRPr lang="pt-BR" dirty="0">
              <a:cs typeface="WenQuanYi Micro Hei" charset="0"/>
            </a:endParaRPr>
          </a:p>
        </p:txBody>
      </p:sp>
      <p:pic>
        <p:nvPicPr>
          <p:cNvPr id="12292" name="Picture 4"/>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l="26630" t="37425" r="51431" b="47964"/>
          <a:stretch>
            <a:fillRect/>
          </a:stretch>
        </p:blipFill>
        <p:spPr bwMode="auto">
          <a:xfrm>
            <a:off x="1039107" y="3779570"/>
            <a:ext cx="7015680" cy="2626836"/>
          </a:xfrm>
          <a:prstGeom prst="roundRect">
            <a:avLst>
              <a:gd name="adj" fmla="val 8594"/>
            </a:avLst>
          </a:prstGeom>
          <a:solidFill>
            <a:srgbClr val="FFFFFF">
              <a:shade val="85000"/>
            </a:srgbClr>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462373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p:custDataLst>
              <p:tags r:id="rId2"/>
            </p:custDataLst>
          </p:nvPr>
        </p:nvSpPr>
        <p:spPr/>
        <p:txBody>
          <a:bodyPr tIns="35199"/>
          <a:lstStyle/>
          <a:p>
            <a:pPr eaLnBrk="1"/>
            <a:r>
              <a:rPr lang="pt-BR" dirty="0">
                <a:latin typeface="+mn-lt"/>
                <a:cs typeface="WenQuanYi Micro Hei" charset="0"/>
              </a:rPr>
              <a:t>O que deve ser gerenciado</a:t>
            </a:r>
          </a:p>
        </p:txBody>
      </p:sp>
      <p:sp>
        <p:nvSpPr>
          <p:cNvPr id="13315" name="Rectangle 2"/>
          <p:cNvSpPr>
            <a:spLocks noGrp="1" noChangeArrowheads="1"/>
          </p:cNvSpPr>
          <p:nvPr>
            <p:ph idx="1"/>
            <p:custDataLst>
              <p:tags r:id="rId3"/>
            </p:custDataLst>
          </p:nvPr>
        </p:nvSpPr>
        <p:spPr/>
        <p:txBody>
          <a:bodyPr/>
          <a:lstStyle/>
          <a:p>
            <a:r>
              <a:rPr lang="pt-BR" dirty="0">
                <a:cs typeface="WenQuanYi Micro Hei" charset="0"/>
              </a:rPr>
              <a:t>Confiabilidade</a:t>
            </a:r>
          </a:p>
          <a:p>
            <a:r>
              <a:rPr lang="pt-BR" dirty="0">
                <a:cs typeface="WenQuanYi Micro Hei" charset="0"/>
              </a:rPr>
              <a:t>Manutenção</a:t>
            </a:r>
          </a:p>
          <a:p>
            <a:r>
              <a:rPr lang="pt-BR" dirty="0">
                <a:cs typeface="WenQuanYi Micro Hei" charset="0"/>
              </a:rPr>
              <a:t>Disponibilidade</a:t>
            </a:r>
          </a:p>
          <a:p>
            <a:r>
              <a:rPr lang="pt-BR" dirty="0">
                <a:cs typeface="WenQuanYi Micro Hei" charset="0"/>
              </a:rPr>
              <a:t>Segurança</a:t>
            </a:r>
          </a:p>
          <a:p>
            <a:r>
              <a:rPr lang="pt-BR" dirty="0">
                <a:cs typeface="WenQuanYi Micro Hei" charset="0"/>
              </a:rPr>
              <a:t>Falhas humanas</a:t>
            </a:r>
          </a:p>
          <a:p>
            <a:r>
              <a:rPr lang="pt-BR" dirty="0">
                <a:cs typeface="WenQuanYi Micro Hei" charset="0"/>
              </a:rPr>
              <a:t>Vulnerabilidade</a:t>
            </a:r>
          </a:p>
          <a:p>
            <a:r>
              <a:rPr lang="pt-BR" dirty="0">
                <a:cs typeface="WenQuanYi Micro Hei" charset="0"/>
              </a:rPr>
              <a:t>Capacidade de sobrevivência</a:t>
            </a:r>
          </a:p>
        </p:txBody>
      </p:sp>
    </p:spTree>
    <p:custDataLst>
      <p:tags r:id="rId1"/>
    </p:custDataLst>
    <p:extLst>
      <p:ext uri="{BB962C8B-B14F-4D97-AF65-F5344CB8AC3E}">
        <p14:creationId xmlns:p14="http://schemas.microsoft.com/office/powerpoint/2010/main" val="380465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p:txBody>
          <a:bodyPr/>
          <a:lstStyle/>
          <a:p>
            <a:r>
              <a:rPr lang="pt-BR" dirty="0" smtClean="0"/>
              <a:t>Arquitetura</a:t>
            </a:r>
            <a:endParaRPr lang="pt-BR" dirty="0"/>
          </a:p>
        </p:txBody>
      </p:sp>
      <p:sp>
        <p:nvSpPr>
          <p:cNvPr id="5" name="Content Placeholder 4"/>
          <p:cNvSpPr>
            <a:spLocks noGrp="1"/>
          </p:cNvSpPr>
          <p:nvPr>
            <p:ph idx="1"/>
            <p:custDataLst>
              <p:tags r:id="rId3"/>
            </p:custDataLst>
          </p:nvPr>
        </p:nvSpPr>
        <p:spPr/>
        <p:txBody>
          <a:bodyPr>
            <a:normAutofit/>
          </a:bodyPr>
          <a:lstStyle/>
          <a:p>
            <a:r>
              <a:rPr lang="pt-BR" dirty="0" smtClean="0"/>
              <a:t>Crescente pesquisa na área</a:t>
            </a:r>
          </a:p>
          <a:p>
            <a:r>
              <a:rPr lang="pt-BR" dirty="0" smtClean="0"/>
              <a:t>Muitas arquiteturas foram propostas</a:t>
            </a:r>
          </a:p>
          <a:p>
            <a:r>
              <a:rPr lang="pt-BR" dirty="0" smtClean="0"/>
              <a:t>Subsistemas básicos de um VANT</a:t>
            </a:r>
          </a:p>
          <a:p>
            <a:pPr lvl="1"/>
            <a:r>
              <a:rPr lang="pt-BR" dirty="0" smtClean="0"/>
              <a:t>Navegação</a:t>
            </a:r>
          </a:p>
          <a:p>
            <a:pPr lvl="1"/>
            <a:r>
              <a:rPr lang="pt-BR" dirty="0" smtClean="0"/>
              <a:t>Direção e controle</a:t>
            </a:r>
          </a:p>
          <a:p>
            <a:pPr lvl="1"/>
            <a:r>
              <a:rPr lang="pt-BR" dirty="0" smtClean="0"/>
              <a:t>Comunicação</a:t>
            </a:r>
          </a:p>
          <a:p>
            <a:pPr lvl="1"/>
            <a:r>
              <a:rPr lang="pt-BR" dirty="0" smtClean="0"/>
              <a:t>Estação de controle em terra</a:t>
            </a:r>
          </a:p>
          <a:p>
            <a:pPr lvl="1"/>
            <a:r>
              <a:rPr lang="pt-BR" dirty="0" smtClean="0"/>
              <a:t>Processamento de visão</a:t>
            </a:r>
          </a:p>
        </p:txBody>
      </p:sp>
    </p:spTree>
    <p:custDataLst>
      <p:tags r:id="rId1"/>
    </p:custDataLst>
    <p:extLst>
      <p:ext uri="{BB962C8B-B14F-4D97-AF65-F5344CB8AC3E}">
        <p14:creationId xmlns:p14="http://schemas.microsoft.com/office/powerpoint/2010/main" val="2257033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Arquitetura</a:t>
            </a:r>
            <a:endParaRPr lang="pt-BR" dirty="0"/>
          </a:p>
        </p:txBody>
      </p:sp>
      <p:sp>
        <p:nvSpPr>
          <p:cNvPr id="3" name="Content Placeholder 2"/>
          <p:cNvSpPr>
            <a:spLocks noGrp="1"/>
          </p:cNvSpPr>
          <p:nvPr>
            <p:ph idx="1"/>
            <p:custDataLst>
              <p:tags r:id="rId3"/>
            </p:custDataLst>
          </p:nvPr>
        </p:nvSpPr>
        <p:spPr/>
        <p:txBody>
          <a:bodyPr/>
          <a:lstStyle/>
          <a:p>
            <a:r>
              <a:rPr lang="pt-BR" dirty="0" smtClean="0"/>
              <a:t>Modelo desenvolvido em 1996 nos EUA</a:t>
            </a:r>
          </a:p>
        </p:txBody>
      </p:sp>
      <p:pic>
        <p:nvPicPr>
          <p:cNvPr id="9218" name="Picture 2"/>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121632" y="2625279"/>
            <a:ext cx="6834744" cy="3035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85847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Arquitetura</a:t>
            </a:r>
            <a:endParaRPr lang="pt-BR" dirty="0"/>
          </a:p>
        </p:txBody>
      </p:sp>
      <p:sp>
        <p:nvSpPr>
          <p:cNvPr id="3" name="Content Placeholder 2"/>
          <p:cNvSpPr>
            <a:spLocks noGrp="1"/>
          </p:cNvSpPr>
          <p:nvPr>
            <p:ph idx="1"/>
            <p:custDataLst>
              <p:tags r:id="rId3"/>
            </p:custDataLst>
          </p:nvPr>
        </p:nvSpPr>
        <p:spPr>
          <a:xfrm>
            <a:off x="498474" y="1701800"/>
            <a:ext cx="7556313" cy="4144963"/>
          </a:xfrm>
        </p:spPr>
        <p:txBody>
          <a:bodyPr/>
          <a:lstStyle/>
          <a:p>
            <a:r>
              <a:rPr lang="pt-BR" dirty="0" smtClean="0"/>
              <a:t>Arquitetura proposta</a:t>
            </a:r>
          </a:p>
        </p:txBody>
      </p:sp>
      <p:pic>
        <p:nvPicPr>
          <p:cNvPr id="4" name="Picture 2"/>
          <p:cNvPicPr>
            <a:picLocks noChangeAspect="1" noChangeArrowheads="1"/>
          </p:cNvPicPr>
          <p:nvPr>
            <p:custDataLst>
              <p:tags r:id="rId4"/>
            </p:custDataLst>
          </p:nvPr>
        </p:nvPicPr>
        <p:blipFill>
          <a:blip r:embed="rId7" cstate="email">
            <a:extLst>
              <a:ext uri="{28A0092B-C50C-407E-A947-70E740481C1C}">
                <a14:useLocalDpi xmlns:a14="http://schemas.microsoft.com/office/drawing/2010/main" val="0"/>
              </a:ext>
            </a:extLst>
          </a:blip>
          <a:srcRect/>
          <a:stretch>
            <a:fillRect/>
          </a:stretch>
        </p:blipFill>
        <p:spPr bwMode="auto">
          <a:xfrm>
            <a:off x="2195736" y="2395513"/>
            <a:ext cx="4760270" cy="405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24749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Arquitetura</a:t>
            </a:r>
            <a:endParaRPr lang="pt-BR" dirty="0"/>
          </a:p>
        </p:txBody>
      </p:sp>
      <p:sp>
        <p:nvSpPr>
          <p:cNvPr id="3" name="Content Placeholder 2"/>
          <p:cNvSpPr>
            <a:spLocks noGrp="1"/>
          </p:cNvSpPr>
          <p:nvPr>
            <p:ph idx="1"/>
            <p:custDataLst>
              <p:tags r:id="rId3"/>
            </p:custDataLst>
          </p:nvPr>
        </p:nvSpPr>
        <p:spPr>
          <a:xfrm>
            <a:off x="498474" y="1790700"/>
            <a:ext cx="7556313" cy="4144963"/>
          </a:xfrm>
        </p:spPr>
        <p:txBody>
          <a:bodyPr/>
          <a:lstStyle/>
          <a:p>
            <a:r>
              <a:rPr lang="pt-BR" dirty="0" smtClean="0"/>
              <a:t>Modelo desenvolvido em 2007 no Brasil</a:t>
            </a:r>
          </a:p>
        </p:txBody>
      </p:sp>
      <p:pic>
        <p:nvPicPr>
          <p:cNvPr id="3079" name="Picture 7" descr="http://www.demec.ufmg.br/Cea/tresvistas-cea309.jpg"/>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691680" y="2502495"/>
            <a:ext cx="5760640" cy="35908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7730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Arquitetura</a:t>
            </a:r>
            <a:endParaRPr lang="pt-BR" dirty="0"/>
          </a:p>
        </p:txBody>
      </p:sp>
      <p:sp>
        <p:nvSpPr>
          <p:cNvPr id="3" name="Content Placeholder 2"/>
          <p:cNvSpPr>
            <a:spLocks noGrp="1"/>
          </p:cNvSpPr>
          <p:nvPr>
            <p:ph idx="1"/>
            <p:custDataLst>
              <p:tags r:id="rId3"/>
            </p:custDataLst>
          </p:nvPr>
        </p:nvSpPr>
        <p:spPr/>
        <p:txBody>
          <a:bodyPr/>
          <a:lstStyle/>
          <a:p>
            <a:r>
              <a:rPr lang="pt-BR" dirty="0" smtClean="0"/>
              <a:t>Arquitetura de hardware proposta</a:t>
            </a:r>
            <a:endParaRPr lang="pt-BR" dirty="0"/>
          </a:p>
        </p:txBody>
      </p:sp>
      <p:pic>
        <p:nvPicPr>
          <p:cNvPr id="6146" name="Picture 2" descr="D:\My Documents\UFPE\9º período\Sistemas de Tempo Real\seminário\minha parte\hardware.PNG"/>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259632" y="2524125"/>
            <a:ext cx="6783387" cy="2905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86053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pt-BR" dirty="0" smtClean="0"/>
              <a:t>Arquitetura</a:t>
            </a:r>
            <a:endParaRPr lang="pt-BR" dirty="0"/>
          </a:p>
        </p:txBody>
      </p:sp>
      <p:sp>
        <p:nvSpPr>
          <p:cNvPr id="3" name="Content Placeholder 2"/>
          <p:cNvSpPr>
            <a:spLocks noGrp="1"/>
          </p:cNvSpPr>
          <p:nvPr>
            <p:ph idx="1"/>
            <p:custDataLst>
              <p:tags r:id="rId3"/>
            </p:custDataLst>
          </p:nvPr>
        </p:nvSpPr>
        <p:spPr/>
        <p:txBody>
          <a:bodyPr/>
          <a:lstStyle/>
          <a:p>
            <a:r>
              <a:rPr lang="pt-BR" dirty="0" smtClean="0"/>
              <a:t>Modelagem do software em UML</a:t>
            </a:r>
          </a:p>
        </p:txBody>
      </p:sp>
      <p:pic>
        <p:nvPicPr>
          <p:cNvPr id="4" name="Picture 2" descr="D:\My Documents\UFPE\9º período\Sistemas de Tempo Real\seminário\minha parte\diagrama de atividades.PNG"/>
          <p:cNvPicPr>
            <a:picLocks noChangeAspect="1" noChangeArrowheads="1"/>
          </p:cNvPicPr>
          <p:nvPr>
            <p:custDataLst>
              <p:tags r:id="rId4"/>
            </p:custDataLst>
          </p:nvPr>
        </p:nvPicPr>
        <p:blipFill>
          <a:blip r:embed="rId9" cstate="email">
            <a:extLst>
              <a:ext uri="{28A0092B-C50C-407E-A947-70E740481C1C}">
                <a14:useLocalDpi xmlns:a14="http://schemas.microsoft.com/office/drawing/2010/main" val="0"/>
              </a:ext>
            </a:extLst>
          </a:blip>
          <a:srcRect/>
          <a:stretch>
            <a:fillRect/>
          </a:stretch>
        </p:blipFill>
        <p:spPr bwMode="auto">
          <a:xfrm>
            <a:off x="310556" y="2780928"/>
            <a:ext cx="1957188" cy="2770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My Documents\UFPE\9º período\Sistemas de Tempo Real\seminário\minha parte\diagrama de casos de uso.PNG"/>
          <p:cNvPicPr>
            <a:picLocks noChangeAspect="1" noChangeArrowheads="1"/>
          </p:cNvPicPr>
          <p:nvPr>
            <p:custDataLst>
              <p:tags r:id="rId5"/>
            </p:custDataLst>
          </p:nvPr>
        </p:nvPicPr>
        <p:blipFill>
          <a:blip r:embed="rId10" cstate="email">
            <a:extLst>
              <a:ext uri="{28A0092B-C50C-407E-A947-70E740481C1C}">
                <a14:useLocalDpi xmlns:a14="http://schemas.microsoft.com/office/drawing/2010/main" val="0"/>
              </a:ext>
            </a:extLst>
          </a:blip>
          <a:srcRect/>
          <a:stretch>
            <a:fillRect/>
          </a:stretch>
        </p:blipFill>
        <p:spPr bwMode="auto">
          <a:xfrm>
            <a:off x="2463995" y="3366307"/>
            <a:ext cx="3260133" cy="159956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My Documents\UFPE\9º período\Sistemas de Tempo Real\seminário\minha parte\diagrama de sequencia.PNG"/>
          <p:cNvPicPr>
            <a:picLocks noChangeAspect="1" noChangeArrowheads="1"/>
          </p:cNvPicPr>
          <p:nvPr>
            <p:custDataLst>
              <p:tags r:id="rId6"/>
            </p:custDataLst>
          </p:nvPr>
        </p:nvPicPr>
        <p:blipFill>
          <a:blip r:embed="rId11" cstate="email">
            <a:extLst>
              <a:ext uri="{28A0092B-C50C-407E-A947-70E740481C1C}">
                <a14:useLocalDpi xmlns:a14="http://schemas.microsoft.com/office/drawing/2010/main" val="0"/>
              </a:ext>
            </a:extLst>
          </a:blip>
          <a:srcRect/>
          <a:stretch>
            <a:fillRect/>
          </a:stretch>
        </p:blipFill>
        <p:spPr bwMode="auto">
          <a:xfrm>
            <a:off x="5868144" y="2855043"/>
            <a:ext cx="2952328" cy="26220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1084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custDataLst>
              <p:tags r:id="rId2"/>
            </p:custDataLst>
          </p:nvPr>
        </p:nvSpPr>
        <p:spPr/>
        <p:txBody>
          <a:bodyPr tIns="35199"/>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pt-BR" dirty="0">
                <a:latin typeface="+mn-lt"/>
                <a:cs typeface="WenQuanYi Micro Hei" charset="0"/>
              </a:rPr>
              <a:t>Introdução</a:t>
            </a:r>
          </a:p>
        </p:txBody>
      </p:sp>
      <p:sp>
        <p:nvSpPr>
          <p:cNvPr id="7" name="Espaço Reservado para Conteúdo 6"/>
          <p:cNvSpPr>
            <a:spLocks noGrp="1"/>
          </p:cNvSpPr>
          <p:nvPr>
            <p:ph idx="1"/>
            <p:custDataLst>
              <p:tags r:id="rId3"/>
            </p:custDataLst>
          </p:nvPr>
        </p:nvSpPr>
        <p:spPr/>
        <p:txBody>
          <a:bodyPr/>
          <a:lstStyle/>
          <a:p>
            <a:pPr marL="671191" indent="-342900"/>
            <a:r>
              <a:rPr lang="pt-BR" dirty="0">
                <a:cs typeface="WenQuanYi Micro Hei" charset="0"/>
              </a:rPr>
              <a:t>Custo</a:t>
            </a:r>
          </a:p>
          <a:p>
            <a:pPr marL="671191" indent="-342900"/>
            <a:r>
              <a:rPr lang="pt-BR" dirty="0">
                <a:cs typeface="WenQuanYi Micro Hei" charset="0"/>
              </a:rPr>
              <a:t>Peso</a:t>
            </a:r>
          </a:p>
          <a:p>
            <a:pPr marL="671191" indent="-342900"/>
            <a:r>
              <a:rPr lang="pt-BR" dirty="0">
                <a:cs typeface="WenQuanYi Micro Hei" charset="0"/>
              </a:rPr>
              <a:t>Segurança</a:t>
            </a:r>
          </a:p>
          <a:p>
            <a:pPr marL="671191" indent="-342900"/>
            <a:r>
              <a:rPr lang="pt-BR" dirty="0" smtClean="0">
                <a:cs typeface="WenQuanYi Micro Hei" charset="0"/>
              </a:rPr>
              <a:t>Manobrabilidade</a:t>
            </a:r>
            <a:endParaRPr lang="pt-BR" dirty="0">
              <a:cs typeface="WenQuanYi Micro Hei" charset="0"/>
            </a:endParaRPr>
          </a:p>
        </p:txBody>
      </p:sp>
      <p:pic>
        <p:nvPicPr>
          <p:cNvPr id="2052" name="Picture 4"/>
          <p:cNvPicPr>
            <a:picLocks noChangeAspect="1" noChangeArrowheads="1"/>
          </p:cNvPicPr>
          <p:nvPr>
            <p:custDataLst>
              <p:tags r:id="rId4"/>
            </p:custDataLst>
          </p:nvPr>
        </p:nvPicPr>
        <p:blipFill>
          <a:blip r:embed="rId7" cstate="email">
            <a:extLst>
              <a:ext uri="{28A0092B-C50C-407E-A947-70E740481C1C}">
                <a14:useLocalDpi xmlns:a14="http://schemas.microsoft.com/office/drawing/2010/main" val="0"/>
              </a:ext>
            </a:extLst>
          </a:blip>
          <a:srcRect/>
          <a:stretch>
            <a:fillRect/>
          </a:stretch>
        </p:blipFill>
        <p:spPr bwMode="auto">
          <a:xfrm>
            <a:off x="3799320" y="1485900"/>
            <a:ext cx="3984480" cy="2988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00B8FF"/>
                </a:solidFill>
              </a14:hiddenFill>
            </a:ext>
          </a:extLst>
        </p:spPr>
      </p:pic>
    </p:spTree>
    <p:custDataLst>
      <p:tags r:id="rId1"/>
    </p:custDataLst>
    <p:extLst>
      <p:ext uri="{BB962C8B-B14F-4D97-AF65-F5344CB8AC3E}">
        <p14:creationId xmlns:p14="http://schemas.microsoft.com/office/powerpoint/2010/main" val="961787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Arquitetura</a:t>
            </a:r>
            <a:endParaRPr lang="pt-BR" dirty="0"/>
          </a:p>
        </p:txBody>
      </p:sp>
      <p:sp>
        <p:nvSpPr>
          <p:cNvPr id="3" name="Content Placeholder 2"/>
          <p:cNvSpPr>
            <a:spLocks noGrp="1"/>
          </p:cNvSpPr>
          <p:nvPr>
            <p:ph idx="1"/>
            <p:custDataLst>
              <p:tags r:id="rId3"/>
            </p:custDataLst>
          </p:nvPr>
        </p:nvSpPr>
        <p:spPr/>
        <p:txBody>
          <a:bodyPr/>
          <a:lstStyle/>
          <a:p>
            <a:r>
              <a:rPr lang="pt-BR" dirty="0" smtClean="0"/>
              <a:t>Modelagem do software em Redes de Petri</a:t>
            </a:r>
            <a:endParaRPr lang="pt-BR" dirty="0"/>
          </a:p>
        </p:txBody>
      </p:sp>
      <p:pic>
        <p:nvPicPr>
          <p:cNvPr id="11266" name="Picture 2" descr="D:\My Documents\UFPE\9º período\Sistemas de Tempo Real\seminário\minha parte\petri.PNG"/>
          <p:cNvPicPr>
            <a:picLocks noChangeAspect="1" noChangeArrowheads="1"/>
          </p:cNvPicPr>
          <p:nvPr>
            <p:custDataLst>
              <p:tags r:id="rId4"/>
            </p:custDataLst>
          </p:nvPr>
        </p:nvPicPr>
        <p:blipFill>
          <a:blip r:embed="rId7" cstate="email">
            <a:extLst>
              <a:ext uri="{28A0092B-C50C-407E-A947-70E740481C1C}">
                <a14:useLocalDpi xmlns:a14="http://schemas.microsoft.com/office/drawing/2010/main" val="0"/>
              </a:ext>
            </a:extLst>
          </a:blip>
          <a:srcRect/>
          <a:stretch>
            <a:fillRect/>
          </a:stretch>
        </p:blipFill>
        <p:spPr bwMode="auto">
          <a:xfrm>
            <a:off x="1979712" y="2348880"/>
            <a:ext cx="5184700" cy="40974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6473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Arquitetura</a:t>
            </a:r>
            <a:endParaRPr lang="pt-BR" dirty="0"/>
          </a:p>
        </p:txBody>
      </p:sp>
      <p:sp>
        <p:nvSpPr>
          <p:cNvPr id="3" name="Content Placeholder 2"/>
          <p:cNvSpPr>
            <a:spLocks noGrp="1"/>
          </p:cNvSpPr>
          <p:nvPr>
            <p:ph idx="1"/>
            <p:custDataLst>
              <p:tags r:id="rId3"/>
            </p:custDataLst>
          </p:nvPr>
        </p:nvSpPr>
        <p:spPr/>
        <p:txBody>
          <a:bodyPr/>
          <a:lstStyle/>
          <a:p>
            <a:r>
              <a:rPr lang="pt-BR" dirty="0" smtClean="0"/>
              <a:t>Adição do tratamento de falhas</a:t>
            </a:r>
            <a:endParaRPr lang="pt-BR" dirty="0"/>
          </a:p>
        </p:txBody>
      </p:sp>
      <p:pic>
        <p:nvPicPr>
          <p:cNvPr id="12290" name="Picture 2" descr="D:\My Documents\UFPE\9º período\Sistemas de Tempo Real\seminário\minha parte\petri com falha.PNG"/>
          <p:cNvPicPr>
            <a:picLocks noChangeAspect="1" noChangeArrowheads="1"/>
          </p:cNvPicPr>
          <p:nvPr>
            <p:custDataLst>
              <p:tags r:id="rId4"/>
            </p:custDataLst>
          </p:nvPr>
        </p:nvPicPr>
        <p:blipFill>
          <a:blip r:embed="rId7" cstate="email">
            <a:extLst>
              <a:ext uri="{28A0092B-C50C-407E-A947-70E740481C1C}">
                <a14:useLocalDpi xmlns:a14="http://schemas.microsoft.com/office/drawing/2010/main" val="0"/>
              </a:ext>
            </a:extLst>
          </a:blip>
          <a:srcRect/>
          <a:stretch>
            <a:fillRect/>
          </a:stretch>
        </p:blipFill>
        <p:spPr bwMode="auto">
          <a:xfrm>
            <a:off x="2133600" y="2453578"/>
            <a:ext cx="5118249" cy="40037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826682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Arquitetura</a:t>
            </a:r>
            <a:endParaRPr lang="pt-BR" dirty="0"/>
          </a:p>
        </p:txBody>
      </p:sp>
      <p:sp>
        <p:nvSpPr>
          <p:cNvPr id="3" name="Content Placeholder 2"/>
          <p:cNvSpPr>
            <a:spLocks noGrp="1"/>
          </p:cNvSpPr>
          <p:nvPr>
            <p:ph idx="1"/>
            <p:custDataLst>
              <p:tags r:id="rId3"/>
            </p:custDataLst>
          </p:nvPr>
        </p:nvSpPr>
        <p:spPr/>
        <p:txBody>
          <a:bodyPr/>
          <a:lstStyle/>
          <a:p>
            <a:r>
              <a:rPr lang="pt-BR" dirty="0" smtClean="0"/>
              <a:t>Uso do Rational Rose RealTime</a:t>
            </a:r>
          </a:p>
          <a:p>
            <a:pPr lvl="1"/>
            <a:r>
              <a:rPr lang="pt-BR" dirty="0" smtClean="0"/>
              <a:t>Ferramenta CASE da IBM</a:t>
            </a:r>
          </a:p>
          <a:p>
            <a:pPr lvl="1"/>
            <a:r>
              <a:rPr lang="pt-BR" dirty="0" smtClean="0"/>
              <a:t>Gera código fonte</a:t>
            </a:r>
          </a:p>
          <a:p>
            <a:pPr lvl="2"/>
            <a:r>
              <a:rPr lang="pt-BR" dirty="0" smtClean="0"/>
              <a:t>85% é derivado dos diagramas UML</a:t>
            </a:r>
          </a:p>
          <a:p>
            <a:pPr lvl="2"/>
            <a:r>
              <a:rPr lang="pt-BR" dirty="0" smtClean="0"/>
              <a:t>15% é implementado em linguagem de programação tradicional</a:t>
            </a:r>
          </a:p>
          <a:p>
            <a:pPr lvl="1"/>
            <a:r>
              <a:rPr lang="pt-BR" dirty="0" smtClean="0"/>
              <a:t>Compatível com arquiteturas como x86 ou sparc</a:t>
            </a:r>
          </a:p>
        </p:txBody>
      </p:sp>
    </p:spTree>
    <p:custDataLst>
      <p:tags r:id="rId1"/>
    </p:custDataLst>
    <p:extLst>
      <p:ext uri="{BB962C8B-B14F-4D97-AF65-F5344CB8AC3E}">
        <p14:creationId xmlns:p14="http://schemas.microsoft.com/office/powerpoint/2010/main" val="7615471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Arquitetura</a:t>
            </a:r>
            <a:endParaRPr lang="pt-BR" dirty="0"/>
          </a:p>
        </p:txBody>
      </p:sp>
      <p:sp>
        <p:nvSpPr>
          <p:cNvPr id="3" name="Content Placeholder 2"/>
          <p:cNvSpPr>
            <a:spLocks noGrp="1"/>
          </p:cNvSpPr>
          <p:nvPr>
            <p:ph idx="1"/>
            <p:custDataLst>
              <p:tags r:id="rId3"/>
            </p:custDataLst>
          </p:nvPr>
        </p:nvSpPr>
        <p:spPr/>
        <p:txBody>
          <a:bodyPr/>
          <a:lstStyle/>
          <a:p>
            <a:r>
              <a:rPr lang="pt-BR" dirty="0" smtClean="0"/>
              <a:t>Tipos de métricas existentes</a:t>
            </a:r>
          </a:p>
          <a:p>
            <a:pPr lvl="1"/>
            <a:r>
              <a:rPr lang="pt-BR" dirty="0" smtClean="0"/>
              <a:t>Detecção de anomalia</a:t>
            </a:r>
          </a:p>
          <a:p>
            <a:pPr lvl="1"/>
            <a:r>
              <a:rPr lang="pt-BR" dirty="0" smtClean="0"/>
              <a:t>Previsão</a:t>
            </a:r>
          </a:p>
          <a:p>
            <a:pPr lvl="1"/>
            <a:r>
              <a:rPr lang="pt-BR" dirty="0" smtClean="0"/>
              <a:t>Aceitação</a:t>
            </a:r>
          </a:p>
          <a:p>
            <a:r>
              <a:rPr lang="pt-BR" dirty="0" smtClean="0"/>
              <a:t>Métricas utilizadas</a:t>
            </a:r>
          </a:p>
          <a:p>
            <a:pPr lvl="1"/>
            <a:r>
              <a:rPr lang="pt-BR" dirty="0" smtClean="0"/>
              <a:t>Complexidade Ciclomática</a:t>
            </a:r>
          </a:p>
          <a:p>
            <a:pPr lvl="1"/>
            <a:r>
              <a:rPr lang="pt-BR" dirty="0" smtClean="0"/>
              <a:t>Halstead</a:t>
            </a:r>
          </a:p>
          <a:p>
            <a:pPr lvl="1"/>
            <a:r>
              <a:rPr lang="pt-BR" dirty="0" smtClean="0"/>
              <a:t>Linhas de Código</a:t>
            </a:r>
          </a:p>
          <a:p>
            <a:endParaRPr lang="pt-BR" dirty="0" smtClean="0"/>
          </a:p>
        </p:txBody>
      </p:sp>
    </p:spTree>
    <p:custDataLst>
      <p:tags r:id="rId1"/>
    </p:custDataLst>
    <p:extLst>
      <p:ext uri="{BB962C8B-B14F-4D97-AF65-F5344CB8AC3E}">
        <p14:creationId xmlns:p14="http://schemas.microsoft.com/office/powerpoint/2010/main" val="3744911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Arquitetura</a:t>
            </a:r>
            <a:endParaRPr lang="pt-BR" dirty="0"/>
          </a:p>
        </p:txBody>
      </p:sp>
      <p:sp>
        <p:nvSpPr>
          <p:cNvPr id="3" name="Content Placeholder 2"/>
          <p:cNvSpPr>
            <a:spLocks noGrp="1"/>
          </p:cNvSpPr>
          <p:nvPr>
            <p:ph idx="1"/>
            <p:custDataLst>
              <p:tags r:id="rId3"/>
            </p:custDataLst>
          </p:nvPr>
        </p:nvSpPr>
        <p:spPr/>
        <p:txBody>
          <a:bodyPr/>
          <a:lstStyle/>
          <a:p>
            <a:r>
              <a:rPr lang="pt-BR" dirty="0" smtClean="0"/>
              <a:t>Malha de controle</a:t>
            </a:r>
          </a:p>
          <a:p>
            <a:pPr lvl="1"/>
            <a:r>
              <a:rPr lang="pt-BR" dirty="0" smtClean="0"/>
              <a:t>Modo 0</a:t>
            </a:r>
          </a:p>
          <a:p>
            <a:pPr lvl="1"/>
            <a:endParaRPr lang="pt-BR" dirty="0"/>
          </a:p>
          <a:p>
            <a:pPr lvl="1"/>
            <a:endParaRPr lang="pt-BR" dirty="0" smtClean="0"/>
          </a:p>
          <a:p>
            <a:pPr marL="457200" lvl="1" indent="0">
              <a:buNone/>
            </a:pPr>
            <a:endParaRPr lang="pt-BR" dirty="0" smtClean="0"/>
          </a:p>
          <a:p>
            <a:pPr lvl="1"/>
            <a:r>
              <a:rPr lang="pt-BR" dirty="0" smtClean="0"/>
              <a:t>Modo 1</a:t>
            </a:r>
            <a:endParaRPr lang="pt-BR" dirty="0"/>
          </a:p>
        </p:txBody>
      </p:sp>
      <p:pic>
        <p:nvPicPr>
          <p:cNvPr id="7170" name="Picture 2" descr="D:\My Documents\UFPE\9º período\Sistemas de Tempo Real\seminário\minha parte\modo 0.PNG"/>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2326308" y="2425328"/>
            <a:ext cx="2162175" cy="130492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My Documents\UFPE\9º período\Sistemas de Tempo Real\seminário\minha parte\modo 1.PNG"/>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1043608" y="4869160"/>
            <a:ext cx="4733925" cy="1238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0516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Arquitetura</a:t>
            </a:r>
            <a:endParaRPr lang="pt-BR" dirty="0"/>
          </a:p>
        </p:txBody>
      </p:sp>
      <p:sp>
        <p:nvSpPr>
          <p:cNvPr id="3" name="Content Placeholder 2"/>
          <p:cNvSpPr>
            <a:spLocks noGrp="1"/>
          </p:cNvSpPr>
          <p:nvPr>
            <p:ph idx="1"/>
            <p:custDataLst>
              <p:tags r:id="rId3"/>
            </p:custDataLst>
          </p:nvPr>
        </p:nvSpPr>
        <p:spPr/>
        <p:txBody>
          <a:bodyPr/>
          <a:lstStyle/>
          <a:p>
            <a:r>
              <a:rPr lang="pt-BR" dirty="0" smtClean="0"/>
              <a:t>Malha de controle</a:t>
            </a:r>
          </a:p>
          <a:p>
            <a:pPr lvl="1"/>
            <a:r>
              <a:rPr lang="pt-BR" dirty="0" smtClean="0"/>
              <a:t>Modo 2</a:t>
            </a:r>
          </a:p>
          <a:p>
            <a:pPr lvl="1"/>
            <a:endParaRPr lang="pt-BR" dirty="0"/>
          </a:p>
        </p:txBody>
      </p:sp>
      <p:pic>
        <p:nvPicPr>
          <p:cNvPr id="8194" name="Picture 2" descr="D:\My Documents\UFPE\9º período\Sistemas de Tempo Real\seminário\minha parte\modo 2.PNG"/>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985838" y="2780928"/>
            <a:ext cx="5735637" cy="1228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656947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Controladores</a:t>
            </a:r>
            <a:endParaRPr lang="pt-BR" dirty="0"/>
          </a:p>
        </p:txBody>
      </p:sp>
      <p:sp>
        <p:nvSpPr>
          <p:cNvPr id="3" name="Content Placeholder 2"/>
          <p:cNvSpPr>
            <a:spLocks noGrp="1"/>
          </p:cNvSpPr>
          <p:nvPr>
            <p:ph idx="1"/>
            <p:custDataLst>
              <p:tags r:id="rId3"/>
            </p:custDataLst>
          </p:nvPr>
        </p:nvSpPr>
        <p:spPr/>
        <p:txBody>
          <a:bodyPr>
            <a:normAutofit/>
          </a:bodyPr>
          <a:lstStyle/>
          <a:p>
            <a:r>
              <a:rPr lang="pt-BR" dirty="0" smtClean="0"/>
              <a:t>Especificações de controle</a:t>
            </a:r>
          </a:p>
          <a:p>
            <a:pPr lvl="1" algn="just"/>
            <a:r>
              <a:rPr lang="pt-BR" dirty="0" smtClean="0"/>
              <a:t>O </a:t>
            </a:r>
            <a:r>
              <a:rPr lang="pt-BR" dirty="0"/>
              <a:t>helicóptero deve atingir </a:t>
            </a:r>
            <a:r>
              <a:rPr lang="pt-BR" dirty="0" smtClean="0"/>
              <a:t>determinada posição </a:t>
            </a:r>
            <a:r>
              <a:rPr lang="pt-BR" dirty="0"/>
              <a:t>com erro de regime </a:t>
            </a:r>
            <a:r>
              <a:rPr lang="pt-BR" dirty="0" smtClean="0"/>
              <a:t>nulo</a:t>
            </a:r>
          </a:p>
          <a:p>
            <a:pPr lvl="1" algn="just"/>
            <a:r>
              <a:rPr lang="pt-BR" dirty="0" smtClean="0"/>
              <a:t>Os </a:t>
            </a:r>
            <a:r>
              <a:rPr lang="pt-BR" dirty="0"/>
              <a:t>ângulos de arfagem e elevação devem retornar aos seus valores </a:t>
            </a:r>
            <a:r>
              <a:rPr lang="pt-BR" dirty="0" smtClean="0"/>
              <a:t>iniciais</a:t>
            </a:r>
          </a:p>
          <a:p>
            <a:pPr lvl="1" algn="just"/>
            <a:r>
              <a:rPr lang="pt-BR" dirty="0" smtClean="0"/>
              <a:t>A robustez do </a:t>
            </a:r>
            <a:r>
              <a:rPr lang="pt-BR" dirty="0"/>
              <a:t>sistema </a:t>
            </a:r>
            <a:r>
              <a:rPr lang="pt-BR" dirty="0" smtClean="0"/>
              <a:t>controlado deve ser garantida</a:t>
            </a:r>
          </a:p>
          <a:p>
            <a:pPr lvl="1" algn="just"/>
            <a:r>
              <a:rPr lang="pt-BR" dirty="0" smtClean="0"/>
              <a:t>Um sobressinal </a:t>
            </a:r>
            <a:r>
              <a:rPr lang="pt-BR" dirty="0"/>
              <a:t>menor </a:t>
            </a:r>
            <a:r>
              <a:rPr lang="pt-BR" dirty="0" smtClean="0"/>
              <a:t>que </a:t>
            </a:r>
            <a:r>
              <a:rPr lang="pt-BR" dirty="0"/>
              <a:t>40% no </a:t>
            </a:r>
            <a:r>
              <a:rPr lang="pt-BR" dirty="0" smtClean="0"/>
              <a:t>deslocamento deve ser garantido</a:t>
            </a:r>
          </a:p>
        </p:txBody>
      </p:sp>
    </p:spTree>
    <p:custDataLst>
      <p:tags r:id="rId1"/>
    </p:custDataLst>
    <p:extLst>
      <p:ext uri="{BB962C8B-B14F-4D97-AF65-F5344CB8AC3E}">
        <p14:creationId xmlns:p14="http://schemas.microsoft.com/office/powerpoint/2010/main" val="39169899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Controladores</a:t>
            </a:r>
            <a:endParaRPr lang="pt-BR" dirty="0"/>
          </a:p>
        </p:txBody>
      </p:sp>
      <p:sp>
        <p:nvSpPr>
          <p:cNvPr id="3" name="Content Placeholder 2"/>
          <p:cNvSpPr>
            <a:spLocks noGrp="1"/>
          </p:cNvSpPr>
          <p:nvPr>
            <p:ph idx="1"/>
            <p:custDataLst>
              <p:tags r:id="rId3"/>
            </p:custDataLst>
          </p:nvPr>
        </p:nvSpPr>
        <p:spPr/>
        <p:txBody>
          <a:bodyPr/>
          <a:lstStyle/>
          <a:p>
            <a:r>
              <a:rPr lang="pt-BR" dirty="0" smtClean="0"/>
              <a:t>Modelo de controlador utilizado</a:t>
            </a:r>
            <a:endParaRPr lang="pt-BR" dirty="0"/>
          </a:p>
        </p:txBody>
      </p:sp>
      <p:pic>
        <p:nvPicPr>
          <p:cNvPr id="13317" name="Picture 5" descr="D:\My Documents\UFPE\9º período\Sistemas de Tempo Real\seminário\minha parte\eq1.PNG"/>
          <p:cNvPicPr>
            <a:picLocks noChangeAspect="1" noChangeArrowheads="1"/>
          </p:cNvPicPr>
          <p:nvPr>
            <p:custDataLst>
              <p:tags r:id="rId4"/>
            </p:custDataLst>
          </p:nvPr>
        </p:nvPicPr>
        <p:blipFill>
          <a:blip r:embed="rId8" cstate="email">
            <a:extLst>
              <a:ext uri="{28A0092B-C50C-407E-A947-70E740481C1C}">
                <a14:useLocalDpi xmlns:a14="http://schemas.microsoft.com/office/drawing/2010/main" val="0"/>
              </a:ext>
            </a:extLst>
          </a:blip>
          <a:srcRect/>
          <a:stretch>
            <a:fillRect/>
          </a:stretch>
        </p:blipFill>
        <p:spPr bwMode="auto">
          <a:xfrm>
            <a:off x="27236" y="3207050"/>
            <a:ext cx="6156643" cy="207394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D:\My Documents\UFPE\9º período\Sistemas de Tempo Real\seminário\minha parte\malha fechada.PNG"/>
          <p:cNvPicPr>
            <a:picLocks noChangeAspect="1" noChangeArrowheads="1"/>
          </p:cNvPicPr>
          <p:nvPr>
            <p:custDataLst>
              <p:tags r:id="rId5"/>
            </p:custDataLst>
          </p:nvPr>
        </p:nvPicPr>
        <p:blipFill>
          <a:blip r:embed="rId9" cstate="email">
            <a:extLst>
              <a:ext uri="{28A0092B-C50C-407E-A947-70E740481C1C}">
                <a14:useLocalDpi xmlns:a14="http://schemas.microsoft.com/office/drawing/2010/main" val="0"/>
              </a:ext>
            </a:extLst>
          </a:blip>
          <a:srcRect/>
          <a:stretch>
            <a:fillRect/>
          </a:stretch>
        </p:blipFill>
        <p:spPr bwMode="auto">
          <a:xfrm>
            <a:off x="3701574" y="2465638"/>
            <a:ext cx="4965449" cy="2127533"/>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D:\My Documents\UFPE\9º período\Sistemas de Tempo Real\seminário\minha parte\eq2.PNG"/>
          <p:cNvPicPr>
            <a:picLocks noChangeAspect="1" noChangeArrowheads="1"/>
          </p:cNvPicPr>
          <p:nvPr>
            <p:custDataLst>
              <p:tags r:id="rId6"/>
            </p:custDataLst>
          </p:nvPr>
        </p:nvPicPr>
        <p:blipFill>
          <a:blip r:embed="rId10" cstate="email">
            <a:extLst>
              <a:ext uri="{28A0092B-C50C-407E-A947-70E740481C1C}">
                <a14:useLocalDpi xmlns:a14="http://schemas.microsoft.com/office/drawing/2010/main" val="0"/>
              </a:ext>
            </a:extLst>
          </a:blip>
          <a:srcRect/>
          <a:stretch>
            <a:fillRect/>
          </a:stretch>
        </p:blipFill>
        <p:spPr bwMode="auto">
          <a:xfrm>
            <a:off x="107504" y="5445224"/>
            <a:ext cx="8935010" cy="6551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34776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Controladores</a:t>
            </a:r>
            <a:endParaRPr lang="pt-BR" dirty="0"/>
          </a:p>
        </p:txBody>
      </p:sp>
      <p:sp>
        <p:nvSpPr>
          <p:cNvPr id="3" name="Content Placeholder 2"/>
          <p:cNvSpPr>
            <a:spLocks noGrp="1"/>
          </p:cNvSpPr>
          <p:nvPr>
            <p:ph idx="1"/>
            <p:custDataLst>
              <p:tags r:id="rId3"/>
            </p:custDataLst>
          </p:nvPr>
        </p:nvSpPr>
        <p:spPr/>
        <p:txBody>
          <a:bodyPr/>
          <a:lstStyle/>
          <a:p>
            <a:r>
              <a:rPr lang="pt-BR" dirty="0" smtClean="0"/>
              <a:t>Resultados</a:t>
            </a:r>
            <a:endParaRPr lang="pt-BR" dirty="0"/>
          </a:p>
        </p:txBody>
      </p:sp>
      <p:pic>
        <p:nvPicPr>
          <p:cNvPr id="4" name="Picture 2" descr="D:\My Documents\UFPE\9º período\Sistemas de Tempo Real\seminário\minha parte\grafico.PNG"/>
          <p:cNvPicPr>
            <a:picLocks noChangeAspect="1" noChangeArrowheads="1"/>
          </p:cNvPicPr>
          <p:nvPr>
            <p:custDataLst>
              <p:tags r:id="rId4"/>
            </p:custDataLst>
          </p:nvPr>
        </p:nvPicPr>
        <p:blipFill>
          <a:blip r:embed="rId7" cstate="email">
            <a:extLst>
              <a:ext uri="{28A0092B-C50C-407E-A947-70E740481C1C}">
                <a14:useLocalDpi xmlns:a14="http://schemas.microsoft.com/office/drawing/2010/main" val="0"/>
              </a:ext>
            </a:extLst>
          </a:blip>
          <a:srcRect/>
          <a:stretch>
            <a:fillRect/>
          </a:stretch>
        </p:blipFill>
        <p:spPr bwMode="auto">
          <a:xfrm>
            <a:off x="4609857" y="2434492"/>
            <a:ext cx="3821311" cy="3042653"/>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D:\My Documents\UFPE\9º período\Sistemas de Tempo Real\seminário\minha parte\grafico1.PNG"/>
          <p:cNvPicPr>
            <a:picLocks noChangeAspect="1" noChangeArrowheads="1"/>
          </p:cNvPicPr>
          <p:nvPr>
            <p:custDataLst>
              <p:tags r:id="rId5"/>
            </p:custDataLst>
          </p:nvPr>
        </p:nvPicPr>
        <p:blipFill>
          <a:blip r:embed="rId8" cstate="email">
            <a:extLst>
              <a:ext uri="{28A0092B-C50C-407E-A947-70E740481C1C}">
                <a14:useLocalDpi xmlns:a14="http://schemas.microsoft.com/office/drawing/2010/main" val="0"/>
              </a:ext>
            </a:extLst>
          </a:blip>
          <a:srcRect/>
          <a:stretch>
            <a:fillRect/>
          </a:stretch>
        </p:blipFill>
        <p:spPr bwMode="auto">
          <a:xfrm>
            <a:off x="683568" y="2420888"/>
            <a:ext cx="3734365" cy="30265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62460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Controladores</a:t>
            </a:r>
            <a:endParaRPr lang="pt-BR" dirty="0"/>
          </a:p>
        </p:txBody>
      </p:sp>
      <p:sp>
        <p:nvSpPr>
          <p:cNvPr id="3" name="Content Placeholder 2"/>
          <p:cNvSpPr>
            <a:spLocks noGrp="1"/>
          </p:cNvSpPr>
          <p:nvPr>
            <p:ph idx="1"/>
            <p:custDataLst>
              <p:tags r:id="rId3"/>
            </p:custDataLst>
          </p:nvPr>
        </p:nvSpPr>
        <p:spPr/>
        <p:txBody>
          <a:bodyPr>
            <a:normAutofit/>
          </a:bodyPr>
          <a:lstStyle/>
          <a:p>
            <a:r>
              <a:rPr lang="pt-BR" dirty="0" smtClean="0"/>
              <a:t>O controlador H∞ é comumente utilizado em VANTs</a:t>
            </a:r>
          </a:p>
          <a:p>
            <a:r>
              <a:rPr lang="en-US" dirty="0" err="1" smtClean="0"/>
              <a:t>Vantagens</a:t>
            </a:r>
            <a:endParaRPr lang="en-US" dirty="0" smtClean="0"/>
          </a:p>
          <a:p>
            <a:pPr lvl="1"/>
            <a:r>
              <a:rPr lang="en-US" dirty="0" err="1" smtClean="0"/>
              <a:t>Aplicável</a:t>
            </a:r>
            <a:r>
              <a:rPr lang="en-US" dirty="0" smtClean="0"/>
              <a:t> a </a:t>
            </a:r>
            <a:r>
              <a:rPr lang="en-US" dirty="0" err="1" smtClean="0"/>
              <a:t>problemas</a:t>
            </a:r>
            <a:r>
              <a:rPr lang="en-US" dirty="0" smtClean="0"/>
              <a:t> </a:t>
            </a:r>
            <a:r>
              <a:rPr lang="en-US" dirty="0" err="1" smtClean="0"/>
              <a:t>multivariáveis</a:t>
            </a:r>
            <a:endParaRPr lang="en-US" dirty="0" smtClean="0"/>
          </a:p>
          <a:p>
            <a:r>
              <a:rPr lang="en-US" dirty="0" err="1" smtClean="0"/>
              <a:t>Desvantagens</a:t>
            </a:r>
            <a:endParaRPr lang="en-US" dirty="0" smtClean="0"/>
          </a:p>
          <a:p>
            <a:pPr lvl="1"/>
            <a:r>
              <a:rPr lang="en-US" dirty="0" err="1" smtClean="0"/>
              <a:t>Exige</a:t>
            </a:r>
            <a:r>
              <a:rPr lang="en-US" dirty="0" smtClean="0"/>
              <a:t> um alto </a:t>
            </a:r>
            <a:r>
              <a:rPr lang="en-US" dirty="0" err="1" smtClean="0"/>
              <a:t>nível</a:t>
            </a:r>
            <a:r>
              <a:rPr lang="en-US" dirty="0" smtClean="0"/>
              <a:t> de </a:t>
            </a:r>
            <a:r>
              <a:rPr lang="en-US" dirty="0" err="1" smtClean="0"/>
              <a:t>conhecimento</a:t>
            </a:r>
            <a:r>
              <a:rPr lang="en-US" dirty="0" smtClean="0"/>
              <a:t> </a:t>
            </a:r>
            <a:r>
              <a:rPr lang="en-US" dirty="0" err="1" smtClean="0"/>
              <a:t>matemático</a:t>
            </a:r>
            <a:endParaRPr lang="en-US" dirty="0" smtClean="0"/>
          </a:p>
          <a:p>
            <a:pPr lvl="1"/>
            <a:r>
              <a:rPr lang="en-US" dirty="0" err="1" smtClean="0"/>
              <a:t>Necessita</a:t>
            </a:r>
            <a:r>
              <a:rPr lang="en-US" dirty="0" smtClean="0"/>
              <a:t> de um </a:t>
            </a:r>
            <a:r>
              <a:rPr lang="en-US" dirty="0" err="1" smtClean="0"/>
              <a:t>bom</a:t>
            </a:r>
            <a:r>
              <a:rPr lang="en-US" dirty="0" smtClean="0"/>
              <a:t> </a:t>
            </a:r>
            <a:r>
              <a:rPr lang="en-US" dirty="0" err="1" smtClean="0"/>
              <a:t>modelo</a:t>
            </a:r>
            <a:r>
              <a:rPr lang="en-US" dirty="0" smtClean="0"/>
              <a:t> do </a:t>
            </a:r>
            <a:r>
              <a:rPr lang="en-US" dirty="0" err="1" smtClean="0"/>
              <a:t>sistema</a:t>
            </a:r>
            <a:endParaRPr lang="en-US" dirty="0" smtClean="0"/>
          </a:p>
        </p:txBody>
      </p:sp>
    </p:spTree>
    <p:custDataLst>
      <p:tags r:id="rId1"/>
    </p:custDataLst>
    <p:extLst>
      <p:ext uri="{BB962C8B-B14F-4D97-AF65-F5344CB8AC3E}">
        <p14:creationId xmlns:p14="http://schemas.microsoft.com/office/powerpoint/2010/main" val="1613913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custDataLst>
              <p:tags r:id="rId2"/>
            </p:custDataLst>
          </p:nvPr>
        </p:nvSpPr>
        <p:spPr/>
        <p:txBody>
          <a:bodyPr tIns="35199"/>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pt-BR" dirty="0">
                <a:latin typeface="+mn-lt"/>
                <a:cs typeface="WenQuanYi Micro Hei" charset="0"/>
              </a:rPr>
              <a:t>Conceito</a:t>
            </a:r>
          </a:p>
        </p:txBody>
      </p:sp>
      <p:sp>
        <p:nvSpPr>
          <p:cNvPr id="3075" name="Espaço Reservado para Conteúdo 6"/>
          <p:cNvSpPr>
            <a:spLocks noGrp="1"/>
          </p:cNvSpPr>
          <p:nvPr>
            <p:ph idx="1"/>
            <p:custDataLst>
              <p:tags r:id="rId3"/>
            </p:custDataLst>
          </p:nvPr>
        </p:nvSpPr>
        <p:spPr/>
        <p:txBody>
          <a:bodyPr/>
          <a:lstStyle/>
          <a:p>
            <a:r>
              <a:rPr lang="pt-BR" dirty="0">
                <a:cs typeface="WenQuanYi Micro Hei" charset="0"/>
              </a:rPr>
              <a:t>Aeronave sem piloto</a:t>
            </a:r>
          </a:p>
          <a:p>
            <a:r>
              <a:rPr lang="pt-BR" dirty="0">
                <a:cs typeface="WenQuanYi Micro Hei" charset="0"/>
              </a:rPr>
              <a:t>Realiza ações táticas de inteligência</a:t>
            </a:r>
          </a:p>
          <a:p>
            <a:r>
              <a:rPr lang="pt-BR" dirty="0">
                <a:cs typeface="WenQuanYi Micro Hei" charset="0"/>
              </a:rPr>
              <a:t>Não coloca vidas humanas em risco</a:t>
            </a:r>
          </a:p>
        </p:txBody>
      </p:sp>
      <p:pic>
        <p:nvPicPr>
          <p:cNvPr id="3076" name="Picture 4"/>
          <p:cNvPicPr>
            <a:picLocks noChangeAspect="1" noChangeArrowheads="1"/>
          </p:cNvPicPr>
          <p:nvPr>
            <p:custDataLst>
              <p:tags r:id="rId4"/>
            </p:custDataLst>
          </p:nvPr>
        </p:nvPicPr>
        <p:blipFill>
          <a:blip r:embed="rId7" cstate="email">
            <a:extLst>
              <a:ext uri="{28A0092B-C50C-407E-A947-70E740481C1C}">
                <a14:useLocalDpi xmlns:a14="http://schemas.microsoft.com/office/drawing/2010/main" val="0"/>
              </a:ext>
            </a:extLst>
          </a:blip>
          <a:srcRect/>
          <a:stretch>
            <a:fillRect/>
          </a:stretch>
        </p:blipFill>
        <p:spPr bwMode="auto">
          <a:xfrm>
            <a:off x="5436150" y="2400300"/>
            <a:ext cx="3386310" cy="254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1487843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Controladores</a:t>
            </a:r>
            <a:endParaRPr lang="pt-BR" dirty="0"/>
          </a:p>
        </p:txBody>
      </p:sp>
      <p:sp>
        <p:nvSpPr>
          <p:cNvPr id="3" name="Content Placeholder 2"/>
          <p:cNvSpPr>
            <a:spLocks noGrp="1"/>
          </p:cNvSpPr>
          <p:nvPr>
            <p:ph idx="1"/>
            <p:custDataLst>
              <p:tags r:id="rId3"/>
            </p:custDataLst>
          </p:nvPr>
        </p:nvSpPr>
        <p:spPr/>
        <p:txBody>
          <a:bodyPr/>
          <a:lstStyle/>
          <a:p>
            <a:pPr algn="just"/>
            <a:r>
              <a:rPr lang="en-US" dirty="0" err="1" smtClean="0"/>
              <a:t>Nessa</a:t>
            </a:r>
            <a:r>
              <a:rPr lang="en-US" dirty="0" smtClean="0"/>
              <a:t> </a:t>
            </a:r>
            <a:r>
              <a:rPr lang="en-US" dirty="0" err="1" smtClean="0"/>
              <a:t>técnica</a:t>
            </a:r>
            <a:r>
              <a:rPr lang="en-US" dirty="0" smtClean="0"/>
              <a:t>, o </a:t>
            </a:r>
            <a:r>
              <a:rPr lang="en-US" dirty="0" err="1" smtClean="0"/>
              <a:t>controle</a:t>
            </a:r>
            <a:r>
              <a:rPr lang="en-US" dirty="0" smtClean="0"/>
              <a:t> é </a:t>
            </a:r>
            <a:r>
              <a:rPr lang="en-US" dirty="0" err="1" smtClean="0"/>
              <a:t>modelado</a:t>
            </a:r>
            <a:r>
              <a:rPr lang="en-US" dirty="0" smtClean="0"/>
              <a:t> </a:t>
            </a:r>
            <a:r>
              <a:rPr lang="en-US" dirty="0" err="1" smtClean="0"/>
              <a:t>como</a:t>
            </a:r>
            <a:r>
              <a:rPr lang="en-US" dirty="0" smtClean="0"/>
              <a:t> um </a:t>
            </a:r>
            <a:r>
              <a:rPr lang="en-US" dirty="0" err="1" smtClean="0"/>
              <a:t>problema</a:t>
            </a:r>
            <a:r>
              <a:rPr lang="en-US" dirty="0" smtClean="0"/>
              <a:t> de </a:t>
            </a:r>
            <a:r>
              <a:rPr lang="en-US" dirty="0" err="1" smtClean="0"/>
              <a:t>otimização</a:t>
            </a:r>
            <a:endParaRPr lang="en-US" dirty="0" smtClean="0"/>
          </a:p>
          <a:p>
            <a:pPr algn="just"/>
            <a:r>
              <a:rPr lang="pt-BR" dirty="0"/>
              <a:t>A</a:t>
            </a:r>
            <a:r>
              <a:rPr lang="pt-BR" dirty="0" smtClean="0"/>
              <a:t> técnica consiste em achar um K(s) que, baseado na informação v, gerará um sinal de controle u</a:t>
            </a:r>
            <a:endParaRPr lang="pt-BR" dirty="0"/>
          </a:p>
        </p:txBody>
      </p:sp>
      <p:pic>
        <p:nvPicPr>
          <p:cNvPr id="4" name="Picture 2" descr="D:\My Documents\UFPE\9º período\Sistemas de Tempo Real\seminário\minha parte\hinfinito.PNG"/>
          <p:cNvPicPr>
            <a:picLocks noChangeAspect="1" noChangeArrowheads="1"/>
          </p:cNvPicPr>
          <p:nvPr>
            <p:custDataLst>
              <p:tags r:id="rId4"/>
            </p:custDataLst>
          </p:nvPr>
        </p:nvPicPr>
        <p:blipFill>
          <a:blip r:embed="rId6">
            <a:extLst>
              <a:ext uri="{28A0092B-C50C-407E-A947-70E740481C1C}">
                <a14:useLocalDpi xmlns:a14="http://schemas.microsoft.com/office/drawing/2010/main" val="0"/>
              </a:ext>
            </a:extLst>
          </a:blip>
          <a:srcRect/>
          <a:stretch>
            <a:fillRect/>
          </a:stretch>
        </p:blipFill>
        <p:spPr bwMode="auto">
          <a:xfrm>
            <a:off x="2699792" y="4230819"/>
            <a:ext cx="3744416" cy="21505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81114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Controladores</a:t>
            </a:r>
            <a:endParaRPr lang="pt-BR" dirty="0"/>
          </a:p>
        </p:txBody>
      </p:sp>
      <p:sp>
        <p:nvSpPr>
          <p:cNvPr id="3" name="Content Placeholder 2"/>
          <p:cNvSpPr>
            <a:spLocks noGrp="1"/>
          </p:cNvSpPr>
          <p:nvPr>
            <p:ph idx="1"/>
            <p:custDataLst>
              <p:tags r:id="rId3"/>
            </p:custDataLst>
          </p:nvPr>
        </p:nvSpPr>
        <p:spPr/>
        <p:txBody>
          <a:bodyPr/>
          <a:lstStyle/>
          <a:p>
            <a:r>
              <a:rPr lang="pt-BR" dirty="0" smtClean="0"/>
              <a:t>Resultado da aplicação do H∞</a:t>
            </a:r>
            <a:endParaRPr lang="pt-BR" dirty="0"/>
          </a:p>
        </p:txBody>
      </p:sp>
      <p:pic>
        <p:nvPicPr>
          <p:cNvPr id="17410" name="Picture 2" descr="D:\My Documents\UFPE\9º período\Sistemas de Tempo Real\seminário\minha parte\grafico3.PNG"/>
          <p:cNvPicPr>
            <a:picLocks noChangeAspect="1" noChangeArrowheads="1"/>
          </p:cNvPicPr>
          <p:nvPr>
            <p:custDataLst>
              <p:tags r:id="rId4"/>
            </p:custDataLst>
          </p:nvPr>
        </p:nvPicPr>
        <p:blipFill>
          <a:blip r:embed="rId6">
            <a:extLst>
              <a:ext uri="{28A0092B-C50C-407E-A947-70E740481C1C}">
                <a14:useLocalDpi xmlns:a14="http://schemas.microsoft.com/office/drawing/2010/main" val="0"/>
              </a:ext>
            </a:extLst>
          </a:blip>
          <a:srcRect/>
          <a:stretch>
            <a:fillRect/>
          </a:stretch>
        </p:blipFill>
        <p:spPr bwMode="auto">
          <a:xfrm>
            <a:off x="1331640" y="2420888"/>
            <a:ext cx="6568653" cy="38112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89772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custDataLst>
              <p:tags r:id="rId2"/>
            </p:custDataLst>
          </p:nvPr>
        </p:nvSpPr>
        <p:spPr/>
        <p:txBody>
          <a:bodyPr/>
          <a:lstStyle/>
          <a:p>
            <a:r>
              <a:rPr lang="pt-BR" dirty="0" smtClean="0"/>
              <a:t>Sistema Operacional</a:t>
            </a:r>
            <a:endParaRPr lang="pt-BR" dirty="0"/>
          </a:p>
        </p:txBody>
      </p:sp>
      <p:sp>
        <p:nvSpPr>
          <p:cNvPr id="3" name="Subtítulo 2"/>
          <p:cNvSpPr>
            <a:spLocks noGrp="1"/>
          </p:cNvSpPr>
          <p:nvPr>
            <p:ph type="body" idx="1"/>
            <p:custDataLst>
              <p:tags r:id="rId3"/>
            </p:custDataLst>
          </p:nvPr>
        </p:nvSpPr>
        <p:spPr/>
        <p:txBody>
          <a:bodyPr>
            <a:normAutofit/>
          </a:bodyPr>
          <a:lstStyle/>
          <a:p>
            <a:r>
              <a:rPr lang="pt-BR" sz="2000" dirty="0" smtClean="0"/>
              <a:t>Como um Vant pensa?</a:t>
            </a:r>
            <a:endParaRPr lang="pt-BR" sz="2000" dirty="0"/>
          </a:p>
        </p:txBody>
      </p:sp>
    </p:spTree>
    <p:custDataLst>
      <p:tags r:id="rId1"/>
    </p:custDataLst>
    <p:extLst>
      <p:ext uri="{BB962C8B-B14F-4D97-AF65-F5344CB8AC3E}">
        <p14:creationId xmlns:p14="http://schemas.microsoft.com/office/powerpoint/2010/main" val="1021143234"/>
      </p:ext>
    </p:extLst>
  </p:cSld>
  <p:clrMapOvr>
    <a:masterClrMapping/>
  </p:clrMapOvr>
  <mc:AlternateContent xmlns:mc="http://schemas.openxmlformats.org/markup-compatibility/2006" xmlns:p14="http://schemas.microsoft.com/office/powerpoint/2010/main">
    <mc:Choice Requires="p14">
      <p:transition spd="slow" p14:dur="2000" advTm="6685"/>
    </mc:Choice>
    <mc:Fallback xmlns="">
      <p:transition spd="slow" advTm="6685"/>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custDataLst>
              <p:tags r:id="rId2"/>
            </p:custDataLst>
          </p:nvPr>
        </p:nvSpPr>
        <p:spPr/>
        <p:txBody>
          <a:bodyPr/>
          <a:lstStyle/>
          <a:p>
            <a:r>
              <a:rPr lang="pt-BR" dirty="0" smtClean="0"/>
              <a:t>Sistema Operacional</a:t>
            </a:r>
            <a:endParaRPr lang="pt-BR" dirty="0"/>
          </a:p>
        </p:txBody>
      </p:sp>
      <p:sp>
        <p:nvSpPr>
          <p:cNvPr id="3" name="Espaço Reservado para Conteúdo 2"/>
          <p:cNvSpPr>
            <a:spLocks noGrp="1"/>
          </p:cNvSpPr>
          <p:nvPr>
            <p:ph sz="half" idx="1"/>
            <p:custDataLst>
              <p:tags r:id="rId3"/>
            </p:custDataLst>
          </p:nvPr>
        </p:nvSpPr>
        <p:spPr>
          <a:xfrm>
            <a:off x="498518" y="1985963"/>
            <a:ext cx="7311982" cy="4140200"/>
          </a:xfrm>
        </p:spPr>
        <p:txBody>
          <a:bodyPr/>
          <a:lstStyle/>
          <a:p>
            <a:r>
              <a:rPr lang="pt-BR" dirty="0" smtClean="0"/>
              <a:t>µ</a:t>
            </a:r>
            <a:r>
              <a:rPr lang="pt-BR" dirty="0" err="1" smtClean="0"/>
              <a:t>CLinux</a:t>
            </a:r>
            <a:endParaRPr lang="pt-BR" dirty="0"/>
          </a:p>
          <a:p>
            <a:pPr lvl="2">
              <a:buSzPct val="125000"/>
              <a:buFont typeface="Wingdings" charset="2"/>
              <a:buChar char="§"/>
            </a:pPr>
            <a:r>
              <a:rPr lang="pt-BR" sz="2000" dirty="0" smtClean="0"/>
              <a:t>Integra Componentes de Hardware</a:t>
            </a:r>
          </a:p>
          <a:p>
            <a:pPr lvl="2">
              <a:buSzPct val="125000"/>
              <a:buFont typeface="Wingdings" charset="2"/>
              <a:buChar char="§"/>
            </a:pPr>
            <a:r>
              <a:rPr lang="pt-BR" sz="2000" dirty="0" smtClean="0"/>
              <a:t>Recebe e envia pacotes de dados através de ondas de rádio</a:t>
            </a:r>
          </a:p>
          <a:p>
            <a:pPr lvl="2">
              <a:buSzPct val="125000"/>
              <a:buFont typeface="Wingdings" charset="2"/>
              <a:buChar char="§"/>
            </a:pPr>
            <a:r>
              <a:rPr lang="pt-BR" sz="2000" dirty="0" smtClean="0"/>
              <a:t>Realiza processamentos de dados</a:t>
            </a:r>
          </a:p>
          <a:p>
            <a:pPr lvl="2">
              <a:buSzPct val="125000"/>
              <a:buFont typeface="Wingdings" charset="2"/>
              <a:buChar char="§"/>
            </a:pPr>
            <a:r>
              <a:rPr lang="pt-BR" sz="2000" dirty="0" smtClean="0"/>
              <a:t>Possui restrições temporais</a:t>
            </a:r>
          </a:p>
          <a:p>
            <a:pPr lvl="2">
              <a:buSzPct val="125000"/>
              <a:buFont typeface="Wingdings" charset="2"/>
              <a:buChar char="§"/>
            </a:pPr>
            <a:r>
              <a:rPr lang="pt-BR" sz="2000" dirty="0" smtClean="0"/>
              <a:t>Escalona as tarefas</a:t>
            </a:r>
          </a:p>
          <a:p>
            <a:pPr marL="237744" lvl="2" indent="0">
              <a:buNone/>
            </a:pPr>
            <a:endParaRPr lang="pt-BR" dirty="0"/>
          </a:p>
        </p:txBody>
      </p:sp>
      <p:pic>
        <p:nvPicPr>
          <p:cNvPr id="6146" name="Picture 2"/>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7810500" y="2121297"/>
            <a:ext cx="121920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69295442"/>
      </p:ext>
    </p:extLst>
  </p:cSld>
  <p:clrMapOvr>
    <a:masterClrMapping/>
  </p:clrMapOvr>
  <mc:AlternateContent xmlns:mc="http://schemas.openxmlformats.org/markup-compatibility/2006" xmlns:p14="http://schemas.microsoft.com/office/powerpoint/2010/main">
    <mc:Choice Requires="p14">
      <p:transition spd="slow" p14:dur="2000" advTm="116277"/>
    </mc:Choice>
    <mc:Fallback xmlns="">
      <p:transition spd="slow" advTm="116277"/>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custDataLst>
              <p:tags r:id="rId2"/>
            </p:custDataLst>
          </p:nvPr>
        </p:nvSpPr>
        <p:spPr/>
        <p:txBody>
          <a:bodyPr/>
          <a:lstStyle/>
          <a:p>
            <a:r>
              <a:rPr lang="pt-BR" dirty="0" smtClean="0"/>
              <a:t>Operações</a:t>
            </a:r>
            <a:endParaRPr lang="pt-BR" dirty="0"/>
          </a:p>
        </p:txBody>
      </p:sp>
      <p:sp>
        <p:nvSpPr>
          <p:cNvPr id="3" name="Espaço Reservado para Conteúdo 2"/>
          <p:cNvSpPr>
            <a:spLocks noGrp="1"/>
          </p:cNvSpPr>
          <p:nvPr>
            <p:ph idx="1"/>
            <p:custDataLst>
              <p:tags r:id="rId3"/>
            </p:custDataLst>
          </p:nvPr>
        </p:nvSpPr>
        <p:spPr/>
        <p:txBody>
          <a:bodyPr/>
          <a:lstStyle/>
          <a:p>
            <a:r>
              <a:rPr lang="pt-BR" dirty="0" smtClean="0"/>
              <a:t>Coleta de Dados</a:t>
            </a:r>
          </a:p>
          <a:p>
            <a:r>
              <a:rPr lang="pt-BR" dirty="0" smtClean="0"/>
              <a:t>Processamento dos dados</a:t>
            </a:r>
          </a:p>
          <a:p>
            <a:r>
              <a:rPr lang="pt-BR" dirty="0" smtClean="0"/>
              <a:t>Navegação</a:t>
            </a:r>
          </a:p>
          <a:p>
            <a:r>
              <a:rPr lang="pt-BR" dirty="0" smtClean="0"/>
              <a:t>Comunicação</a:t>
            </a:r>
          </a:p>
        </p:txBody>
      </p:sp>
      <p:pic>
        <p:nvPicPr>
          <p:cNvPr id="7171" name="Picture 3"/>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4787776" y="2387600"/>
            <a:ext cx="3912888" cy="2592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50472882"/>
      </p:ext>
    </p:extLst>
  </p:cSld>
  <p:clrMapOvr>
    <a:masterClrMapping/>
  </p:clrMapOvr>
  <mc:AlternateContent xmlns:mc="http://schemas.openxmlformats.org/markup-compatibility/2006" xmlns:p14="http://schemas.microsoft.com/office/powerpoint/2010/main">
    <mc:Choice Requires="p14">
      <p:transition spd="slow" p14:dur="2000" advTm="18599"/>
    </mc:Choice>
    <mc:Fallback xmlns="">
      <p:transition spd="slow" advTm="18599"/>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custDataLst>
              <p:tags r:id="rId2"/>
            </p:custDataLst>
          </p:nvPr>
        </p:nvSpPr>
        <p:spPr/>
        <p:txBody>
          <a:bodyPr/>
          <a:lstStyle/>
          <a:p>
            <a:r>
              <a:rPr lang="pt-BR" dirty="0"/>
              <a:t>Operações</a:t>
            </a:r>
          </a:p>
        </p:txBody>
      </p:sp>
      <p:sp>
        <p:nvSpPr>
          <p:cNvPr id="3" name="Espaço Reservado para Conteúdo 2"/>
          <p:cNvSpPr>
            <a:spLocks noGrp="1"/>
          </p:cNvSpPr>
          <p:nvPr>
            <p:ph idx="1"/>
            <p:custDataLst>
              <p:tags r:id="rId3"/>
            </p:custDataLst>
          </p:nvPr>
        </p:nvSpPr>
        <p:spPr/>
        <p:txBody>
          <a:bodyPr>
            <a:normAutofit/>
          </a:bodyPr>
          <a:lstStyle/>
          <a:p>
            <a:pPr>
              <a:lnSpc>
                <a:spcPct val="120000"/>
              </a:lnSpc>
            </a:pPr>
            <a:r>
              <a:rPr lang="pt-BR" dirty="0" smtClean="0"/>
              <a:t>Coleta de Dados</a:t>
            </a:r>
          </a:p>
          <a:p>
            <a:pPr lvl="2">
              <a:lnSpc>
                <a:spcPct val="120000"/>
              </a:lnSpc>
            </a:pPr>
            <a:r>
              <a:rPr lang="pt-BR" sz="2000" dirty="0" smtClean="0"/>
              <a:t>Captura de dados</a:t>
            </a:r>
          </a:p>
          <a:p>
            <a:pPr lvl="2">
              <a:lnSpc>
                <a:spcPct val="120000"/>
              </a:lnSpc>
            </a:pPr>
            <a:r>
              <a:rPr lang="pt-BR" sz="2000" dirty="0" smtClean="0"/>
              <a:t>Armazenamento</a:t>
            </a:r>
          </a:p>
          <a:p>
            <a:pPr lvl="2">
              <a:lnSpc>
                <a:spcPct val="120000"/>
              </a:lnSpc>
            </a:pPr>
            <a:r>
              <a:rPr lang="pt-BR" sz="2000" dirty="0" smtClean="0"/>
              <a:t>Envio</a:t>
            </a:r>
          </a:p>
        </p:txBody>
      </p:sp>
      <p:pic>
        <p:nvPicPr>
          <p:cNvPr id="8194" name="Picture 2"/>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4555604" y="1600200"/>
            <a:ext cx="2654399" cy="261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57808839"/>
      </p:ext>
    </p:extLst>
  </p:cSld>
  <p:clrMapOvr>
    <a:masterClrMapping/>
  </p:clrMapOvr>
  <mc:AlternateContent xmlns:mc="http://schemas.openxmlformats.org/markup-compatibility/2006" xmlns:p14="http://schemas.microsoft.com/office/powerpoint/2010/main">
    <mc:Choice Requires="p14">
      <p:transition spd="slow" p14:dur="2000" advTm="19292"/>
    </mc:Choice>
    <mc:Fallback xmlns="">
      <p:transition spd="slow" advTm="19292"/>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custDataLst>
              <p:tags r:id="rId2"/>
            </p:custDataLst>
          </p:nvPr>
        </p:nvSpPr>
        <p:spPr/>
        <p:txBody>
          <a:bodyPr/>
          <a:lstStyle/>
          <a:p>
            <a:r>
              <a:rPr lang="pt-BR" dirty="0"/>
              <a:t>Operações</a:t>
            </a:r>
          </a:p>
        </p:txBody>
      </p:sp>
      <p:sp>
        <p:nvSpPr>
          <p:cNvPr id="3" name="Espaço Reservado para Conteúdo 2"/>
          <p:cNvSpPr>
            <a:spLocks noGrp="1"/>
          </p:cNvSpPr>
          <p:nvPr>
            <p:ph idx="1"/>
            <p:custDataLst>
              <p:tags r:id="rId3"/>
            </p:custDataLst>
          </p:nvPr>
        </p:nvSpPr>
        <p:spPr>
          <a:xfrm>
            <a:off x="498474" y="1651000"/>
            <a:ext cx="7556313" cy="4144963"/>
          </a:xfrm>
        </p:spPr>
        <p:txBody>
          <a:bodyPr>
            <a:normAutofit/>
          </a:bodyPr>
          <a:lstStyle/>
          <a:p>
            <a:r>
              <a:rPr lang="pt-BR" dirty="0" smtClean="0"/>
              <a:t>Processamento de Dados</a:t>
            </a:r>
          </a:p>
          <a:p>
            <a:pPr lvl="2"/>
            <a:r>
              <a:rPr lang="pt-BR" sz="2000" dirty="0" smtClean="0"/>
              <a:t>Leitura de dados dos sensores e memoria</a:t>
            </a:r>
          </a:p>
          <a:p>
            <a:pPr lvl="2"/>
            <a:r>
              <a:rPr lang="pt-BR" sz="2000" dirty="0" smtClean="0"/>
              <a:t>Calculo dos dados para cada tarefa</a:t>
            </a:r>
          </a:p>
          <a:p>
            <a:pPr lvl="2"/>
            <a:r>
              <a:rPr lang="pt-BR" sz="2000" dirty="0" smtClean="0"/>
              <a:t>Aplicação de filtros para garantir a consistência</a:t>
            </a:r>
          </a:p>
          <a:p>
            <a:pPr lvl="2"/>
            <a:r>
              <a:rPr lang="pt-BR" sz="2000" dirty="0" smtClean="0"/>
              <a:t>Salva os resultados em arquivos de logs</a:t>
            </a:r>
          </a:p>
        </p:txBody>
      </p:sp>
      <p:pic>
        <p:nvPicPr>
          <p:cNvPr id="12290" name="Picture 2"/>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2981891" y="4005064"/>
            <a:ext cx="3310876"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77227694"/>
      </p:ext>
    </p:extLst>
  </p:cSld>
  <p:clrMapOvr>
    <a:masterClrMapping/>
  </p:clrMapOvr>
  <mc:AlternateContent xmlns:mc="http://schemas.openxmlformats.org/markup-compatibility/2006" xmlns:p14="http://schemas.microsoft.com/office/powerpoint/2010/main">
    <mc:Choice Requires="p14">
      <p:transition spd="slow" p14:dur="2000" advTm="2343"/>
    </mc:Choice>
    <mc:Fallback xmlns="">
      <p:transition spd="slow" advTm="2343"/>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custDataLst>
              <p:tags r:id="rId2"/>
            </p:custDataLst>
          </p:nvPr>
        </p:nvSpPr>
        <p:spPr/>
        <p:txBody>
          <a:bodyPr/>
          <a:lstStyle/>
          <a:p>
            <a:r>
              <a:rPr lang="pt-BR" dirty="0"/>
              <a:t>Operações</a:t>
            </a:r>
          </a:p>
        </p:txBody>
      </p:sp>
      <p:sp>
        <p:nvSpPr>
          <p:cNvPr id="3" name="Espaço Reservado para Conteúdo 2"/>
          <p:cNvSpPr>
            <a:spLocks noGrp="1"/>
          </p:cNvSpPr>
          <p:nvPr>
            <p:ph idx="1"/>
            <p:custDataLst>
              <p:tags r:id="rId3"/>
            </p:custDataLst>
          </p:nvPr>
        </p:nvSpPr>
        <p:spPr/>
        <p:txBody>
          <a:bodyPr>
            <a:normAutofit/>
          </a:bodyPr>
          <a:lstStyle/>
          <a:p>
            <a:r>
              <a:rPr lang="pt-BR" dirty="0" smtClean="0"/>
              <a:t>Navegação</a:t>
            </a:r>
          </a:p>
          <a:p>
            <a:pPr lvl="2"/>
            <a:r>
              <a:rPr lang="pt-BR" sz="2000" dirty="0"/>
              <a:t>Recebimento de </a:t>
            </a:r>
            <a:r>
              <a:rPr lang="pt-BR" sz="2000" dirty="0" smtClean="0"/>
              <a:t>waypoints</a:t>
            </a:r>
          </a:p>
          <a:p>
            <a:pPr lvl="2"/>
            <a:r>
              <a:rPr lang="pt-BR" sz="2000" dirty="0" smtClean="0"/>
              <a:t>Cálculos de rotas</a:t>
            </a:r>
          </a:p>
          <a:p>
            <a:pPr lvl="2"/>
            <a:r>
              <a:rPr lang="pt-BR" sz="2000" dirty="0" smtClean="0"/>
              <a:t>Cálculo de posicionamento</a:t>
            </a:r>
          </a:p>
        </p:txBody>
      </p:sp>
      <p:pic>
        <p:nvPicPr>
          <p:cNvPr id="9218" name="Picture 2"/>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5436096" y="1772816"/>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11736234"/>
      </p:ext>
    </p:extLst>
  </p:cSld>
  <p:clrMapOvr>
    <a:masterClrMapping/>
  </p:clrMapOvr>
  <mc:AlternateContent xmlns:mc="http://schemas.openxmlformats.org/markup-compatibility/2006" xmlns:p14="http://schemas.microsoft.com/office/powerpoint/2010/main">
    <mc:Choice Requires="p14">
      <p:transition spd="slow" p14:dur="2000" advTm="138883"/>
    </mc:Choice>
    <mc:Fallback xmlns="">
      <p:transition spd="slow" advTm="138883"/>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custDataLst>
              <p:tags r:id="rId2"/>
            </p:custDataLst>
          </p:nvPr>
        </p:nvSpPr>
        <p:spPr/>
        <p:txBody>
          <a:bodyPr/>
          <a:lstStyle/>
          <a:p>
            <a:r>
              <a:rPr lang="pt-BR" dirty="0"/>
              <a:t>Operações</a:t>
            </a:r>
          </a:p>
        </p:txBody>
      </p:sp>
      <p:sp>
        <p:nvSpPr>
          <p:cNvPr id="3" name="Espaço Reservado para Conteúdo 2"/>
          <p:cNvSpPr>
            <a:spLocks noGrp="1"/>
          </p:cNvSpPr>
          <p:nvPr>
            <p:ph idx="1"/>
            <p:custDataLst>
              <p:tags r:id="rId3"/>
            </p:custDataLst>
          </p:nvPr>
        </p:nvSpPr>
        <p:spPr/>
        <p:txBody>
          <a:bodyPr/>
          <a:lstStyle/>
          <a:p>
            <a:r>
              <a:rPr lang="pt-BR" dirty="0" smtClean="0"/>
              <a:t>Comunicação</a:t>
            </a:r>
          </a:p>
          <a:p>
            <a:pPr lvl="2"/>
            <a:r>
              <a:rPr lang="pt-BR" dirty="0" smtClean="0"/>
              <a:t>Encapsulamento de pacotes</a:t>
            </a:r>
          </a:p>
          <a:p>
            <a:pPr lvl="2"/>
            <a:r>
              <a:rPr lang="pt-BR" dirty="0" smtClean="0"/>
              <a:t>Implementação protocolos TCP/IP e UDP</a:t>
            </a:r>
          </a:p>
          <a:p>
            <a:pPr lvl="2"/>
            <a:r>
              <a:rPr lang="pt-BR" dirty="0" smtClean="0"/>
              <a:t>Envio de dados </a:t>
            </a:r>
            <a:r>
              <a:rPr lang="pt-BR" dirty="0" err="1" smtClean="0"/>
              <a:t>stream</a:t>
            </a:r>
            <a:r>
              <a:rPr lang="pt-BR" dirty="0" smtClean="0"/>
              <a:t> de vídeo tempo real</a:t>
            </a:r>
          </a:p>
          <a:p>
            <a:pPr lvl="2"/>
            <a:r>
              <a:rPr lang="pt-BR" dirty="0" smtClean="0"/>
              <a:t>Envio de arquivos com logs de dados</a:t>
            </a:r>
            <a:endParaRPr lang="pt-BR" dirty="0"/>
          </a:p>
        </p:txBody>
      </p:sp>
      <p:pic>
        <p:nvPicPr>
          <p:cNvPr id="10242" name="Picture 2"/>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6057900" y="2159000"/>
            <a:ext cx="2787724" cy="27877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385147985"/>
      </p:ext>
    </p:extLst>
  </p:cSld>
  <p:clrMapOvr>
    <a:masterClrMapping/>
  </p:clrMapOvr>
  <mc:AlternateContent xmlns:mc="http://schemas.openxmlformats.org/markup-compatibility/2006" xmlns:p14="http://schemas.microsoft.com/office/powerpoint/2010/main">
    <mc:Choice Requires="p14">
      <p:transition spd="slow" p14:dur="2000" advTm="25426"/>
    </mc:Choice>
    <mc:Fallback xmlns="">
      <p:transition spd="slow" advTm="25426"/>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custDataLst>
              <p:tags r:id="rId2"/>
            </p:custDataLst>
          </p:nvPr>
        </p:nvSpPr>
        <p:spPr/>
        <p:txBody>
          <a:bodyPr/>
          <a:lstStyle/>
          <a:p>
            <a:r>
              <a:rPr lang="pt-BR" dirty="0" smtClean="0"/>
              <a:t>Sensores</a:t>
            </a:r>
            <a:endParaRPr lang="pt-BR" dirty="0"/>
          </a:p>
        </p:txBody>
      </p:sp>
      <p:sp>
        <p:nvSpPr>
          <p:cNvPr id="3" name="Subtítulo 2"/>
          <p:cNvSpPr>
            <a:spLocks noGrp="1"/>
          </p:cNvSpPr>
          <p:nvPr>
            <p:ph type="body" idx="1"/>
            <p:custDataLst>
              <p:tags r:id="rId3"/>
            </p:custDataLst>
          </p:nvPr>
        </p:nvSpPr>
        <p:spPr/>
        <p:txBody>
          <a:bodyPr>
            <a:normAutofit/>
          </a:bodyPr>
          <a:lstStyle/>
          <a:p>
            <a:r>
              <a:rPr lang="pt-BR" sz="2000" dirty="0" smtClean="0"/>
              <a:t>Como um Vant interage com o mundo?</a:t>
            </a:r>
            <a:endParaRPr lang="pt-BR" sz="2000" dirty="0"/>
          </a:p>
        </p:txBody>
      </p:sp>
    </p:spTree>
    <p:custDataLst>
      <p:tags r:id="rId1"/>
    </p:custDataLst>
    <p:extLst>
      <p:ext uri="{BB962C8B-B14F-4D97-AF65-F5344CB8AC3E}">
        <p14:creationId xmlns:p14="http://schemas.microsoft.com/office/powerpoint/2010/main" val="3390337616"/>
      </p:ext>
    </p:extLst>
  </p:cSld>
  <p:clrMapOvr>
    <a:masterClrMapping/>
  </p:clrMapOvr>
  <mc:AlternateContent xmlns:mc="http://schemas.openxmlformats.org/markup-compatibility/2006" xmlns:p14="http://schemas.microsoft.com/office/powerpoint/2010/main">
    <mc:Choice Requires="p14">
      <p:transition spd="slow" p14:dur="2000" advTm="2106"/>
    </mc:Choice>
    <mc:Fallback xmlns="">
      <p:transition spd="slow" advTm="210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title"/>
            <p:custDataLst>
              <p:tags r:id="rId2"/>
            </p:custDataLst>
          </p:nvPr>
        </p:nvSpPr>
        <p:spPr/>
        <p:txBody>
          <a:bodyPr tIns="35199"/>
          <a:lstStyle/>
          <a:p>
            <a:pPr eaLnBrk="1"/>
            <a:r>
              <a:rPr lang="pt-BR" dirty="0">
                <a:latin typeface="+mn-lt"/>
                <a:cs typeface="WenQuanYi Micro Hei" charset="0"/>
              </a:rPr>
              <a:t>Conceito</a:t>
            </a:r>
          </a:p>
        </p:txBody>
      </p:sp>
      <p:pic>
        <p:nvPicPr>
          <p:cNvPr id="4099" name="Picture 4"/>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498474" y="3648763"/>
            <a:ext cx="7980480" cy="169793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CaixaDeTexto 1"/>
          <p:cNvSpPr txBox="1"/>
          <p:nvPr>
            <p:custDataLst>
              <p:tags r:id="rId4"/>
            </p:custDataLst>
          </p:nvPr>
        </p:nvSpPr>
        <p:spPr>
          <a:xfrm>
            <a:off x="378560" y="1818175"/>
            <a:ext cx="7980480" cy="1622631"/>
          </a:xfrm>
          <a:prstGeom prst="rect">
            <a:avLst/>
          </a:prstGeom>
          <a:noFill/>
        </p:spPr>
        <p:txBody>
          <a:bodyPr lIns="82936" tIns="41469" rIns="82936" bIns="41469">
            <a:spAutoFit/>
          </a:bodyPr>
          <a:lstStyle>
            <a:lvl1pPr marL="342900" indent="-342900" eaLnBrk="0">
              <a:defRPr>
                <a:solidFill>
                  <a:schemeClr val="tx1"/>
                </a:solidFill>
                <a:latin typeface="Arial" charset="0"/>
                <a:ea typeface="ＭＳ Ｐゴシック" charset="0"/>
                <a:cs typeface="WenQuanYi Micro Hei" charset="0"/>
              </a:defRPr>
            </a:lvl1pPr>
            <a:lvl2pPr eaLnBrk="0">
              <a:defRPr>
                <a:solidFill>
                  <a:schemeClr val="tx1"/>
                </a:solidFill>
                <a:latin typeface="Arial" charset="0"/>
                <a:ea typeface="WenQuanYi Micro Hei" charset="0"/>
                <a:cs typeface="WenQuanYi Micro Hei" charset="0"/>
              </a:defRPr>
            </a:lvl2pPr>
            <a:lvl3pPr eaLnBrk="0">
              <a:defRPr>
                <a:solidFill>
                  <a:schemeClr val="tx1"/>
                </a:solidFill>
                <a:latin typeface="Arial" charset="0"/>
                <a:ea typeface="WenQuanYi Micro Hei" charset="0"/>
                <a:cs typeface="WenQuanYi Micro Hei" charset="0"/>
              </a:defRPr>
            </a:lvl3pPr>
            <a:lvl4pPr eaLnBrk="0">
              <a:defRPr>
                <a:solidFill>
                  <a:schemeClr val="tx1"/>
                </a:solidFill>
                <a:latin typeface="Arial" charset="0"/>
                <a:ea typeface="WenQuanYi Micro Hei" charset="0"/>
                <a:cs typeface="WenQuanYi Micro Hei" charset="0"/>
              </a:defRPr>
            </a:lvl4pPr>
            <a:lvl5pPr eaLnBrk="0">
              <a:defRPr>
                <a:solidFill>
                  <a:schemeClr val="tx1"/>
                </a:solidFill>
                <a:latin typeface="Arial" charset="0"/>
                <a:ea typeface="WenQuanYi Micro Hei" charset="0"/>
                <a:cs typeface="WenQuanYi Micro Hei"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defRPr>
                <a:solidFill>
                  <a:schemeClr val="tx1"/>
                </a:solidFill>
                <a:latin typeface="Arial" charset="0"/>
                <a:ea typeface="WenQuanYi Micro Hei" charset="0"/>
                <a:cs typeface="WenQuanYi Micro Hei"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defRPr>
                <a:solidFill>
                  <a:schemeClr val="tx1"/>
                </a:solidFill>
                <a:latin typeface="Arial" charset="0"/>
                <a:ea typeface="WenQuanYi Micro Hei" charset="0"/>
                <a:cs typeface="WenQuanYi Micro Hei"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defRPr>
                <a:solidFill>
                  <a:schemeClr val="tx1"/>
                </a:solidFill>
                <a:latin typeface="Arial" charset="0"/>
                <a:ea typeface="WenQuanYi Micro Hei" charset="0"/>
                <a:cs typeface="WenQuanYi Micro Hei"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defRPr>
                <a:solidFill>
                  <a:schemeClr val="tx1"/>
                </a:solidFill>
                <a:latin typeface="Arial" charset="0"/>
                <a:ea typeface="WenQuanYi Micro Hei" charset="0"/>
                <a:cs typeface="WenQuanYi Micro Hei" charset="0"/>
              </a:defRPr>
            </a:lvl9pPr>
          </a:lstStyle>
          <a:p>
            <a:pPr eaLnBrk="1">
              <a:buFont typeface="Wingdings" charset="2"/>
              <a:buChar char="§"/>
            </a:pPr>
            <a:r>
              <a:rPr lang="pt-BR" sz="2000" b="1" dirty="0">
                <a:solidFill>
                  <a:schemeClr val="tx1">
                    <a:lumMod val="50000"/>
                    <a:lumOff val="50000"/>
                  </a:schemeClr>
                </a:solidFill>
                <a:latin typeface="+mn-lt"/>
              </a:rPr>
              <a:t>Sistema aéreo: </a:t>
            </a:r>
            <a:r>
              <a:rPr lang="pt-BR" sz="2000" dirty="0">
                <a:solidFill>
                  <a:schemeClr val="tx1">
                    <a:lumMod val="50000"/>
                    <a:lumOff val="50000"/>
                  </a:schemeClr>
                </a:solidFill>
                <a:latin typeface="+mn-lt"/>
              </a:rPr>
              <a:t>Plataforma e carga útil;</a:t>
            </a:r>
          </a:p>
          <a:p>
            <a:pPr eaLnBrk="1">
              <a:buFont typeface="Wingdings" charset="2"/>
              <a:buChar char="§"/>
            </a:pPr>
            <a:r>
              <a:rPr lang="pt-BR" sz="2000" b="1" dirty="0">
                <a:solidFill>
                  <a:schemeClr val="tx1">
                    <a:lumMod val="50000"/>
                    <a:lumOff val="50000"/>
                  </a:schemeClr>
                </a:solidFill>
                <a:latin typeface="+mn-lt"/>
              </a:rPr>
              <a:t>Sistema de solo: </a:t>
            </a:r>
            <a:r>
              <a:rPr lang="pt-BR" sz="2000" dirty="0">
                <a:solidFill>
                  <a:schemeClr val="tx1">
                    <a:lumMod val="50000"/>
                    <a:lumOff val="50000"/>
                  </a:schemeClr>
                </a:solidFill>
                <a:latin typeface="+mn-lt"/>
              </a:rPr>
              <a:t>Estação de controle e estação de aplicação de dados;</a:t>
            </a:r>
          </a:p>
          <a:p>
            <a:pPr eaLnBrk="1">
              <a:buFont typeface="Wingdings" charset="2"/>
              <a:buChar char="§"/>
            </a:pPr>
            <a:r>
              <a:rPr lang="pt-BR" sz="2000" b="1" dirty="0">
                <a:solidFill>
                  <a:schemeClr val="tx1">
                    <a:lumMod val="50000"/>
                    <a:lumOff val="50000"/>
                  </a:schemeClr>
                </a:solidFill>
                <a:latin typeface="+mn-lt"/>
              </a:rPr>
              <a:t>Sistema de comunicação: </a:t>
            </a:r>
            <a:r>
              <a:rPr lang="pt-BR" sz="2000" dirty="0">
                <a:solidFill>
                  <a:schemeClr val="tx1">
                    <a:lumMod val="50000"/>
                    <a:lumOff val="50000"/>
                  </a:schemeClr>
                </a:solidFill>
                <a:latin typeface="+mn-lt"/>
              </a:rPr>
              <a:t>links de rádio frequência.</a:t>
            </a:r>
          </a:p>
          <a:p>
            <a:pPr marL="285750" indent="-285750" eaLnBrk="1">
              <a:buFont typeface="Wingdings" charset="2"/>
              <a:buChar char="§"/>
            </a:pPr>
            <a:endParaRPr lang="pt-BR" sz="2000" dirty="0">
              <a:solidFill>
                <a:schemeClr val="bg1">
                  <a:lumMod val="50000"/>
                </a:schemeClr>
              </a:solidFill>
              <a:latin typeface="+mn-lt"/>
            </a:endParaRPr>
          </a:p>
        </p:txBody>
      </p:sp>
    </p:spTree>
    <p:custDataLst>
      <p:tags r:id="rId1"/>
    </p:custDataLst>
    <p:extLst>
      <p:ext uri="{BB962C8B-B14F-4D97-AF65-F5344CB8AC3E}">
        <p14:creationId xmlns:p14="http://schemas.microsoft.com/office/powerpoint/2010/main" val="32034658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5191472" y="2667685"/>
            <a:ext cx="195262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760118" y="2924944"/>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7210425" y="2555404"/>
            <a:ext cx="193357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5220072" y="764704"/>
            <a:ext cx="2552700" cy="1790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custDataLst>
              <p:tags r:id="rId6"/>
            </p:custDataLst>
          </p:nvPr>
        </p:nvSpPr>
        <p:spPr/>
        <p:txBody>
          <a:bodyPr/>
          <a:lstStyle/>
          <a:p>
            <a:r>
              <a:rPr lang="pt-BR" dirty="0" smtClean="0"/>
              <a:t>Tipos de Sensores</a:t>
            </a:r>
            <a:endParaRPr lang="pt-BR" dirty="0"/>
          </a:p>
        </p:txBody>
      </p:sp>
      <p:sp>
        <p:nvSpPr>
          <p:cNvPr id="3" name="Espaço Reservado para Conteúdo 2"/>
          <p:cNvSpPr>
            <a:spLocks noGrp="1"/>
          </p:cNvSpPr>
          <p:nvPr>
            <p:ph idx="1"/>
            <p:custDataLst>
              <p:tags r:id="rId7"/>
            </p:custDataLst>
          </p:nvPr>
        </p:nvSpPr>
        <p:spPr/>
        <p:txBody>
          <a:bodyPr/>
          <a:lstStyle/>
          <a:p>
            <a:r>
              <a:rPr lang="pt-BR" dirty="0" smtClean="0"/>
              <a:t>Posicionamento</a:t>
            </a:r>
          </a:p>
          <a:p>
            <a:r>
              <a:rPr lang="pt-BR" dirty="0" smtClean="0"/>
              <a:t>Movimento</a:t>
            </a:r>
          </a:p>
          <a:p>
            <a:r>
              <a:rPr lang="pt-BR" dirty="0" smtClean="0"/>
              <a:t>Interferência</a:t>
            </a:r>
          </a:p>
          <a:p>
            <a:r>
              <a:rPr lang="pt-BR" dirty="0" smtClean="0"/>
              <a:t>Aquisição</a:t>
            </a:r>
          </a:p>
          <a:p>
            <a:r>
              <a:rPr lang="pt-BR" dirty="0" smtClean="0"/>
              <a:t>Comunicação</a:t>
            </a:r>
          </a:p>
        </p:txBody>
      </p:sp>
    </p:spTree>
    <p:custDataLst>
      <p:tags r:id="rId1"/>
    </p:custDataLst>
    <p:extLst>
      <p:ext uri="{BB962C8B-B14F-4D97-AF65-F5344CB8AC3E}">
        <p14:creationId xmlns:p14="http://schemas.microsoft.com/office/powerpoint/2010/main" val="2370594222"/>
      </p:ext>
    </p:extLst>
  </p:cSld>
  <p:clrMapOvr>
    <a:masterClrMapping/>
  </p:clrMapOvr>
  <mc:AlternateContent xmlns:mc="http://schemas.openxmlformats.org/markup-compatibility/2006" xmlns:p14="http://schemas.microsoft.com/office/powerpoint/2010/main">
    <mc:Choice Requires="p14">
      <p:transition spd="slow" p14:dur="2000" advTm="13878"/>
    </mc:Choice>
    <mc:Fallback xmlns="">
      <p:transition spd="slow" advTm="13878"/>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7" cstate="email">
            <a:extLst>
              <a:ext uri="{28A0092B-C50C-407E-A947-70E740481C1C}">
                <a14:useLocalDpi xmlns:a14="http://schemas.microsoft.com/office/drawing/2010/main" val="0"/>
              </a:ext>
            </a:extLst>
          </a:blip>
          <a:srcRect/>
          <a:stretch>
            <a:fillRect/>
          </a:stretch>
        </p:blipFill>
        <p:spPr bwMode="auto">
          <a:xfrm>
            <a:off x="5470824" y="3682256"/>
            <a:ext cx="3343224" cy="22232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 name="Título 1"/>
          <p:cNvSpPr>
            <a:spLocks noGrp="1"/>
          </p:cNvSpPr>
          <p:nvPr>
            <p:ph type="title"/>
            <p:custDataLst>
              <p:tags r:id="rId3"/>
            </p:custDataLst>
          </p:nvPr>
        </p:nvSpPr>
        <p:spPr/>
        <p:txBody>
          <a:bodyPr/>
          <a:lstStyle/>
          <a:p>
            <a:r>
              <a:rPr lang="pt-BR" dirty="0" smtClean="0"/>
              <a:t>Tipos de Sensores</a:t>
            </a:r>
            <a:endParaRPr lang="pt-BR" dirty="0"/>
          </a:p>
        </p:txBody>
      </p:sp>
      <p:sp>
        <p:nvSpPr>
          <p:cNvPr id="3" name="Espaço Reservado para Conteúdo 2"/>
          <p:cNvSpPr>
            <a:spLocks noGrp="1"/>
          </p:cNvSpPr>
          <p:nvPr>
            <p:ph idx="1"/>
            <p:custDataLst>
              <p:tags r:id="rId4"/>
            </p:custDataLst>
          </p:nvPr>
        </p:nvSpPr>
        <p:spPr/>
        <p:txBody>
          <a:bodyPr>
            <a:normAutofit/>
          </a:bodyPr>
          <a:lstStyle/>
          <a:p>
            <a:r>
              <a:rPr lang="pt-BR" dirty="0" smtClean="0"/>
              <a:t>Posicionamento</a:t>
            </a:r>
          </a:p>
          <a:p>
            <a:pPr lvl="2"/>
            <a:r>
              <a:rPr lang="pt-BR" sz="2000" dirty="0" smtClean="0"/>
              <a:t>GPS</a:t>
            </a:r>
          </a:p>
          <a:p>
            <a:pPr lvl="3"/>
            <a:r>
              <a:rPr lang="pt-BR" sz="2000" dirty="0" smtClean="0"/>
              <a:t>Prós:</a:t>
            </a:r>
          </a:p>
          <a:p>
            <a:pPr lvl="4"/>
            <a:r>
              <a:rPr lang="pt-BR" sz="2000" dirty="0" smtClean="0"/>
              <a:t>Detecta o posicionamento em 3D</a:t>
            </a:r>
          </a:p>
          <a:p>
            <a:pPr lvl="4"/>
            <a:r>
              <a:rPr lang="pt-BR" sz="2000" dirty="0" smtClean="0"/>
              <a:t>Detecta altitude</a:t>
            </a:r>
          </a:p>
          <a:p>
            <a:pPr lvl="3"/>
            <a:r>
              <a:rPr lang="pt-BR" sz="2000" dirty="0" smtClean="0"/>
              <a:t>Contras:</a:t>
            </a:r>
          </a:p>
          <a:p>
            <a:pPr lvl="4"/>
            <a:r>
              <a:rPr lang="pt-BR" sz="2000" dirty="0" smtClean="0"/>
              <a:t>Demora para responder</a:t>
            </a:r>
          </a:p>
          <a:p>
            <a:pPr lvl="4"/>
            <a:r>
              <a:rPr lang="pt-BR" sz="2000" dirty="0" smtClean="0"/>
              <a:t>Qualidade da resposta</a:t>
            </a:r>
          </a:p>
        </p:txBody>
      </p:sp>
    </p:spTree>
    <p:custDataLst>
      <p:tags r:id="rId1"/>
    </p:custDataLst>
    <p:extLst>
      <p:ext uri="{BB962C8B-B14F-4D97-AF65-F5344CB8AC3E}">
        <p14:creationId xmlns:p14="http://schemas.microsoft.com/office/powerpoint/2010/main" val="722804458"/>
      </p:ext>
    </p:extLst>
  </p:cSld>
  <p:clrMapOvr>
    <a:masterClrMapping/>
  </p:clrMapOvr>
  <mc:AlternateContent xmlns:mc="http://schemas.openxmlformats.org/markup-compatibility/2006" xmlns:p14="http://schemas.microsoft.com/office/powerpoint/2010/main">
    <mc:Choice Requires="p14">
      <p:transition spd="slow" p14:dur="2000" advTm="517"/>
    </mc:Choice>
    <mc:Fallback xmlns="">
      <p:transition spd="slow" advTm="517"/>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5330304" y="1501775"/>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custDataLst>
              <p:tags r:id="rId3"/>
            </p:custDataLst>
          </p:nvPr>
        </p:nvSpPr>
        <p:spPr/>
        <p:txBody>
          <a:bodyPr/>
          <a:lstStyle/>
          <a:p>
            <a:r>
              <a:rPr lang="pt-BR" dirty="0" smtClean="0"/>
              <a:t>Tipos de Sensores</a:t>
            </a:r>
            <a:endParaRPr lang="pt-BR" dirty="0"/>
          </a:p>
        </p:txBody>
      </p:sp>
      <p:sp>
        <p:nvSpPr>
          <p:cNvPr id="3" name="Espaço Reservado para Conteúdo 2"/>
          <p:cNvSpPr>
            <a:spLocks noGrp="1"/>
          </p:cNvSpPr>
          <p:nvPr>
            <p:ph idx="1"/>
            <p:custDataLst>
              <p:tags r:id="rId4"/>
            </p:custDataLst>
          </p:nvPr>
        </p:nvSpPr>
        <p:spPr/>
        <p:txBody>
          <a:bodyPr>
            <a:normAutofit/>
          </a:bodyPr>
          <a:lstStyle/>
          <a:p>
            <a:r>
              <a:rPr lang="pt-BR" dirty="0" smtClean="0"/>
              <a:t>Movimento</a:t>
            </a:r>
          </a:p>
          <a:p>
            <a:pPr lvl="2"/>
            <a:r>
              <a:rPr lang="pt-BR" sz="2000" dirty="0" smtClean="0"/>
              <a:t>Acelerômetro</a:t>
            </a:r>
          </a:p>
          <a:p>
            <a:pPr lvl="3"/>
            <a:r>
              <a:rPr lang="pt-BR" sz="2000" dirty="0" smtClean="0"/>
              <a:t>Prós:</a:t>
            </a:r>
          </a:p>
          <a:p>
            <a:pPr lvl="4"/>
            <a:r>
              <a:rPr lang="pt-BR" sz="2000" dirty="0" smtClean="0"/>
              <a:t>Detecta variações na aceleração</a:t>
            </a:r>
          </a:p>
          <a:p>
            <a:pPr lvl="4"/>
            <a:r>
              <a:rPr lang="pt-BR" sz="2000" dirty="0" smtClean="0"/>
              <a:t>Empregado para calcular posicionamento, orientação e velocidade</a:t>
            </a:r>
          </a:p>
          <a:p>
            <a:pPr lvl="3"/>
            <a:r>
              <a:rPr lang="pt-BR" sz="2000" dirty="0" smtClean="0"/>
              <a:t>Contras:</a:t>
            </a:r>
          </a:p>
          <a:p>
            <a:pPr lvl="4"/>
            <a:r>
              <a:rPr lang="pt-BR" sz="2000" dirty="0" smtClean="0"/>
              <a:t>Só fornece uma informação parcial</a:t>
            </a:r>
          </a:p>
          <a:p>
            <a:pPr lvl="4"/>
            <a:r>
              <a:rPr lang="pt-BR" sz="2000" dirty="0" smtClean="0"/>
              <a:t>Necessita de muito processamento para posicionar a aeronave em trajetórias longas</a:t>
            </a:r>
          </a:p>
        </p:txBody>
      </p:sp>
    </p:spTree>
    <p:custDataLst>
      <p:tags r:id="rId1"/>
    </p:custDataLst>
    <p:extLst>
      <p:ext uri="{BB962C8B-B14F-4D97-AF65-F5344CB8AC3E}">
        <p14:creationId xmlns:p14="http://schemas.microsoft.com/office/powerpoint/2010/main" val="1145429032"/>
      </p:ext>
    </p:extLst>
  </p:cSld>
  <p:clrMapOvr>
    <a:masterClrMapping/>
  </p:clrMapOvr>
  <mc:AlternateContent xmlns:mc="http://schemas.openxmlformats.org/markup-compatibility/2006" xmlns:p14="http://schemas.microsoft.com/office/powerpoint/2010/main">
    <mc:Choice Requires="p14">
      <p:transition spd="slow" p14:dur="2000" advTm="83370"/>
    </mc:Choice>
    <mc:Fallback xmlns="">
      <p:transition spd="slow" advTm="8337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custDataLst>
              <p:tags r:id="rId2"/>
            </p:custDataLst>
          </p:nvPr>
        </p:nvSpPr>
        <p:spPr/>
        <p:txBody>
          <a:bodyPr/>
          <a:lstStyle/>
          <a:p>
            <a:r>
              <a:rPr lang="pt-BR" dirty="0" smtClean="0"/>
              <a:t>Tipos de Sensores</a:t>
            </a:r>
            <a:endParaRPr lang="pt-BR" dirty="0"/>
          </a:p>
        </p:txBody>
      </p:sp>
      <p:sp>
        <p:nvSpPr>
          <p:cNvPr id="3" name="Espaço Reservado para Conteúdo 2"/>
          <p:cNvSpPr>
            <a:spLocks noGrp="1"/>
          </p:cNvSpPr>
          <p:nvPr>
            <p:ph idx="1"/>
            <p:custDataLst>
              <p:tags r:id="rId3"/>
            </p:custDataLst>
          </p:nvPr>
        </p:nvSpPr>
        <p:spPr/>
        <p:txBody>
          <a:bodyPr>
            <a:normAutofit/>
          </a:bodyPr>
          <a:lstStyle/>
          <a:p>
            <a:r>
              <a:rPr lang="pt-BR" dirty="0" smtClean="0"/>
              <a:t>Movimento</a:t>
            </a:r>
          </a:p>
          <a:p>
            <a:pPr lvl="2"/>
            <a:r>
              <a:rPr lang="pt-BR" sz="2000" dirty="0" smtClean="0"/>
              <a:t>Giroscópio</a:t>
            </a:r>
          </a:p>
          <a:p>
            <a:pPr lvl="3"/>
            <a:r>
              <a:rPr lang="pt-BR" sz="2000" dirty="0" smtClean="0"/>
              <a:t>Prós:</a:t>
            </a:r>
          </a:p>
          <a:p>
            <a:pPr lvl="4"/>
            <a:r>
              <a:rPr lang="pt-BR" sz="2000" dirty="0" smtClean="0"/>
              <a:t>Detecta movimentos de rotação</a:t>
            </a:r>
          </a:p>
          <a:p>
            <a:pPr lvl="4"/>
            <a:r>
              <a:rPr lang="pt-BR" sz="2000" dirty="0" smtClean="0"/>
              <a:t>Permite controlar a rotação em um eixo (ou mais)</a:t>
            </a:r>
          </a:p>
          <a:p>
            <a:pPr lvl="3"/>
            <a:r>
              <a:rPr lang="pt-BR" sz="2000" dirty="0" smtClean="0"/>
              <a:t>Contras:</a:t>
            </a:r>
          </a:p>
          <a:p>
            <a:pPr lvl="4"/>
            <a:r>
              <a:rPr lang="pt-BR" sz="2000" dirty="0" smtClean="0"/>
              <a:t>Não detecta informação de deslocamento</a:t>
            </a:r>
          </a:p>
        </p:txBody>
      </p:sp>
      <p:pic>
        <p:nvPicPr>
          <p:cNvPr id="4" name="Picture 5"/>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5737200" y="1256397"/>
            <a:ext cx="195262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97750600"/>
      </p:ext>
    </p:extLst>
  </p:cSld>
  <p:clrMapOvr>
    <a:masterClrMapping/>
  </p:clrMapOvr>
  <mc:AlternateContent xmlns:mc="http://schemas.openxmlformats.org/markup-compatibility/2006" xmlns:p14="http://schemas.microsoft.com/office/powerpoint/2010/main">
    <mc:Choice Requires="p14">
      <p:transition spd="slow" p14:dur="2000" advTm="56844"/>
    </mc:Choice>
    <mc:Fallback xmlns="">
      <p:transition spd="slow" advTm="56844"/>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custDataLst>
              <p:tags r:id="rId2"/>
            </p:custDataLst>
          </p:nvPr>
        </p:nvSpPr>
        <p:spPr/>
        <p:txBody>
          <a:bodyPr/>
          <a:lstStyle/>
          <a:p>
            <a:r>
              <a:rPr lang="pt-BR" dirty="0" smtClean="0"/>
              <a:t>Tipos de Sensores</a:t>
            </a:r>
            <a:endParaRPr lang="pt-BR" dirty="0"/>
          </a:p>
        </p:txBody>
      </p:sp>
      <p:sp>
        <p:nvSpPr>
          <p:cNvPr id="3" name="Espaço Reservado para Conteúdo 2"/>
          <p:cNvSpPr>
            <a:spLocks noGrp="1"/>
          </p:cNvSpPr>
          <p:nvPr>
            <p:ph idx="1"/>
            <p:custDataLst>
              <p:tags r:id="rId3"/>
            </p:custDataLst>
          </p:nvPr>
        </p:nvSpPr>
        <p:spPr/>
        <p:txBody>
          <a:bodyPr>
            <a:normAutofit/>
          </a:bodyPr>
          <a:lstStyle/>
          <a:p>
            <a:pPr algn="just"/>
            <a:r>
              <a:rPr lang="pt-BR" dirty="0" smtClean="0"/>
              <a:t>Interferência</a:t>
            </a:r>
          </a:p>
          <a:p>
            <a:pPr lvl="2" algn="just"/>
            <a:r>
              <a:rPr lang="pt-BR" sz="2000" dirty="0" smtClean="0"/>
              <a:t>Magnetômetro</a:t>
            </a:r>
          </a:p>
          <a:p>
            <a:pPr lvl="3" algn="just"/>
            <a:r>
              <a:rPr lang="pt-BR" sz="2000" dirty="0" smtClean="0"/>
              <a:t>Prós:</a:t>
            </a:r>
          </a:p>
          <a:p>
            <a:pPr lvl="4" algn="just"/>
            <a:r>
              <a:rPr lang="pt-BR" sz="2000" dirty="0" smtClean="0"/>
              <a:t>Mede a intensidade, direção e sentido dos Campos Magnéticos que envolvem a aeronave</a:t>
            </a:r>
          </a:p>
        </p:txBody>
      </p:sp>
      <p:pic>
        <p:nvPicPr>
          <p:cNvPr id="3074" name="Picture 2"/>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3349352" y="4191000"/>
            <a:ext cx="2775942" cy="20819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13827085"/>
      </p:ext>
    </p:extLst>
  </p:cSld>
  <p:clrMapOvr>
    <a:masterClrMapping/>
  </p:clrMapOvr>
  <mc:AlternateContent xmlns:mc="http://schemas.openxmlformats.org/markup-compatibility/2006" xmlns:p14="http://schemas.microsoft.com/office/powerpoint/2010/main">
    <mc:Choice Requires="p14">
      <p:transition spd="slow" p14:dur="2000" advTm="48186"/>
    </mc:Choice>
    <mc:Fallback xmlns="">
      <p:transition spd="slow" advTm="48186"/>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custDataLst>
              <p:tags r:id="rId2"/>
            </p:custDataLst>
          </p:nvPr>
        </p:nvSpPr>
        <p:spPr/>
        <p:txBody>
          <a:bodyPr/>
          <a:lstStyle/>
          <a:p>
            <a:r>
              <a:rPr lang="pt-BR" dirty="0" smtClean="0"/>
              <a:t>Tipos de Sensores</a:t>
            </a:r>
            <a:endParaRPr lang="pt-BR" dirty="0"/>
          </a:p>
        </p:txBody>
      </p:sp>
      <p:sp>
        <p:nvSpPr>
          <p:cNvPr id="3" name="Espaço Reservado para Conteúdo 2"/>
          <p:cNvSpPr>
            <a:spLocks noGrp="1"/>
          </p:cNvSpPr>
          <p:nvPr>
            <p:ph idx="1"/>
            <p:custDataLst>
              <p:tags r:id="rId3"/>
            </p:custDataLst>
          </p:nvPr>
        </p:nvSpPr>
        <p:spPr/>
        <p:txBody>
          <a:bodyPr>
            <a:normAutofit/>
          </a:bodyPr>
          <a:lstStyle/>
          <a:p>
            <a:r>
              <a:rPr lang="pt-BR" dirty="0" smtClean="0"/>
              <a:t>Aquisição</a:t>
            </a:r>
          </a:p>
          <a:p>
            <a:pPr lvl="2"/>
            <a:r>
              <a:rPr lang="pt-BR" sz="2000" dirty="0" smtClean="0"/>
              <a:t>Câmera Digital</a:t>
            </a:r>
          </a:p>
          <a:p>
            <a:pPr lvl="3"/>
            <a:r>
              <a:rPr lang="pt-BR" sz="2000" dirty="0" smtClean="0"/>
              <a:t>Prós:</a:t>
            </a:r>
          </a:p>
          <a:p>
            <a:pPr lvl="4"/>
            <a:r>
              <a:rPr lang="pt-BR" sz="2000" dirty="0" smtClean="0"/>
              <a:t>Adquire dados visuais</a:t>
            </a:r>
          </a:p>
          <a:p>
            <a:pPr lvl="3"/>
            <a:r>
              <a:rPr lang="pt-BR" sz="2000" dirty="0" smtClean="0"/>
              <a:t>Contras:</a:t>
            </a:r>
          </a:p>
          <a:p>
            <a:pPr lvl="4"/>
            <a:r>
              <a:rPr lang="pt-BR" sz="2000" dirty="0" smtClean="0"/>
              <a:t>Baixa resolução, pouca qualidade</a:t>
            </a:r>
          </a:p>
          <a:p>
            <a:pPr lvl="4"/>
            <a:r>
              <a:rPr lang="pt-BR" sz="2000" dirty="0" smtClean="0"/>
              <a:t>Alta resolução, muitos dados</a:t>
            </a:r>
          </a:p>
          <a:p>
            <a:pPr lvl="4"/>
            <a:r>
              <a:rPr lang="pt-BR" sz="2000" dirty="0" smtClean="0"/>
              <a:t>Trepidação</a:t>
            </a:r>
          </a:p>
          <a:p>
            <a:pPr lvl="4"/>
            <a:r>
              <a:rPr lang="pt-BR" sz="2000" dirty="0" smtClean="0"/>
              <a:t>Estabilização</a:t>
            </a:r>
          </a:p>
        </p:txBody>
      </p:sp>
      <p:pic>
        <p:nvPicPr>
          <p:cNvPr id="4098" name="Picture 2"/>
          <p:cNvPicPr>
            <a:picLocks noChangeAspect="1" noChangeArrowheads="1"/>
          </p:cNvPicPr>
          <p:nvPr>
            <p:custDataLst>
              <p:tags r:id="rId4"/>
            </p:custDataLst>
          </p:nvPr>
        </p:nvPicPr>
        <p:blipFill rotWithShape="1">
          <a:blip r:embed="rId6">
            <a:extLst>
              <a:ext uri="{28A0092B-C50C-407E-A947-70E740481C1C}">
                <a14:useLocalDpi xmlns:a14="http://schemas.microsoft.com/office/drawing/2010/main" val="0"/>
              </a:ext>
            </a:extLst>
          </a:blip>
          <a:srcRect b="8807"/>
          <a:stretch/>
        </p:blipFill>
        <p:spPr bwMode="auto">
          <a:xfrm>
            <a:off x="5537944" y="1628800"/>
            <a:ext cx="2286000" cy="182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47556476"/>
      </p:ext>
    </p:extLst>
  </p:cSld>
  <p:clrMapOvr>
    <a:masterClrMapping/>
  </p:clrMapOvr>
  <mc:AlternateContent xmlns:mc="http://schemas.openxmlformats.org/markup-compatibility/2006" xmlns:p14="http://schemas.microsoft.com/office/powerpoint/2010/main">
    <mc:Choice Requires="p14">
      <p:transition spd="slow" p14:dur="2000" advTm="61905"/>
    </mc:Choice>
    <mc:Fallback xmlns="">
      <p:transition spd="slow" advTm="61905"/>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custDataLst>
              <p:tags r:id="rId2"/>
            </p:custDataLst>
          </p:nvPr>
        </p:nvSpPr>
        <p:spPr/>
        <p:txBody>
          <a:bodyPr/>
          <a:lstStyle/>
          <a:p>
            <a:r>
              <a:rPr lang="pt-BR" dirty="0" smtClean="0"/>
              <a:t>Tipos de Sensores</a:t>
            </a:r>
            <a:endParaRPr lang="pt-BR" dirty="0"/>
          </a:p>
        </p:txBody>
      </p:sp>
      <p:sp>
        <p:nvSpPr>
          <p:cNvPr id="3" name="Espaço Reservado para Conteúdo 2"/>
          <p:cNvSpPr>
            <a:spLocks noGrp="1"/>
          </p:cNvSpPr>
          <p:nvPr>
            <p:ph idx="1"/>
            <p:custDataLst>
              <p:tags r:id="rId3"/>
            </p:custDataLst>
          </p:nvPr>
        </p:nvSpPr>
        <p:spPr/>
        <p:txBody>
          <a:bodyPr>
            <a:normAutofit/>
          </a:bodyPr>
          <a:lstStyle/>
          <a:p>
            <a:r>
              <a:rPr lang="pt-BR" dirty="0" smtClean="0"/>
              <a:t>Aquisição</a:t>
            </a:r>
          </a:p>
          <a:p>
            <a:pPr lvl="2"/>
            <a:r>
              <a:rPr lang="pt-BR" sz="2000" dirty="0" smtClean="0"/>
              <a:t>Câmera </a:t>
            </a:r>
            <a:r>
              <a:rPr lang="pt-BR" sz="2000" dirty="0"/>
              <a:t>Infravermelho</a:t>
            </a:r>
            <a:endParaRPr lang="pt-BR" sz="2000" dirty="0" smtClean="0"/>
          </a:p>
          <a:p>
            <a:pPr lvl="3"/>
            <a:r>
              <a:rPr lang="pt-BR" sz="2000" dirty="0" smtClean="0"/>
              <a:t>Prós:</a:t>
            </a:r>
          </a:p>
          <a:p>
            <a:pPr lvl="4"/>
            <a:r>
              <a:rPr lang="pt-BR" sz="2000" dirty="0" smtClean="0"/>
              <a:t>Adquire dados sobre temperatura, conservação e continuidade do material</a:t>
            </a:r>
          </a:p>
          <a:p>
            <a:pPr lvl="3"/>
            <a:r>
              <a:rPr lang="pt-BR" sz="2000" dirty="0" smtClean="0"/>
              <a:t>Contras:</a:t>
            </a:r>
          </a:p>
          <a:p>
            <a:pPr lvl="4"/>
            <a:r>
              <a:rPr lang="pt-BR" sz="2000" dirty="0" smtClean="0"/>
              <a:t>Baixa resolução, pouca qualidade</a:t>
            </a:r>
          </a:p>
          <a:p>
            <a:pPr lvl="4"/>
            <a:r>
              <a:rPr lang="pt-BR" sz="2000" dirty="0" smtClean="0"/>
              <a:t>Alta resolução, muitos dados</a:t>
            </a:r>
          </a:p>
          <a:p>
            <a:pPr lvl="4"/>
            <a:r>
              <a:rPr lang="pt-BR" sz="2000" dirty="0" smtClean="0"/>
              <a:t>Trepidação</a:t>
            </a:r>
          </a:p>
          <a:p>
            <a:pPr lvl="4"/>
            <a:r>
              <a:rPr lang="pt-BR" sz="2000" dirty="0" smtClean="0"/>
              <a:t>Estabilização</a:t>
            </a:r>
          </a:p>
        </p:txBody>
      </p:sp>
      <p:pic>
        <p:nvPicPr>
          <p:cNvPr id="5122" name="Picture 2"/>
          <p:cNvPicPr>
            <a:picLocks noChangeAspect="1" noChangeArrowheads="1"/>
          </p:cNvPicPr>
          <p:nvPr>
            <p:custDataLst>
              <p:tags r:id="rId4"/>
            </p:custDataLst>
          </p:nvPr>
        </p:nvPicPr>
        <p:blipFill>
          <a:blip r:embed="rId6">
            <a:extLst>
              <a:ext uri="{28A0092B-C50C-407E-A947-70E740481C1C}">
                <a14:useLocalDpi xmlns:a14="http://schemas.microsoft.com/office/drawing/2010/main" val="0"/>
              </a:ext>
            </a:extLst>
          </a:blip>
          <a:srcRect/>
          <a:stretch>
            <a:fillRect/>
          </a:stretch>
        </p:blipFill>
        <p:spPr bwMode="auto">
          <a:xfrm>
            <a:off x="5727700" y="1384300"/>
            <a:ext cx="1714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68540031"/>
      </p:ext>
    </p:extLst>
  </p:cSld>
  <p:clrMapOvr>
    <a:masterClrMapping/>
  </p:clrMapOvr>
  <mc:AlternateContent xmlns:mc="http://schemas.openxmlformats.org/markup-compatibility/2006" xmlns:p14="http://schemas.microsoft.com/office/powerpoint/2010/main">
    <mc:Choice Requires="p14">
      <p:transition spd="slow" p14:dur="2000" advTm="79060"/>
    </mc:Choice>
    <mc:Fallback xmlns="">
      <p:transition spd="slow" advTm="7906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custDataLst>
              <p:tags r:id="rId2"/>
            </p:custDataLst>
          </p:nvPr>
        </p:nvSpPr>
        <p:spPr/>
        <p:txBody>
          <a:bodyPr/>
          <a:lstStyle/>
          <a:p>
            <a:r>
              <a:rPr lang="pt-BR" dirty="0" smtClean="0"/>
              <a:t>Tipos de Sensores</a:t>
            </a:r>
            <a:endParaRPr lang="pt-BR" dirty="0"/>
          </a:p>
        </p:txBody>
      </p:sp>
      <p:sp>
        <p:nvSpPr>
          <p:cNvPr id="3" name="Espaço Reservado para Conteúdo 2"/>
          <p:cNvSpPr>
            <a:spLocks noGrp="1"/>
          </p:cNvSpPr>
          <p:nvPr>
            <p:ph idx="1"/>
            <p:custDataLst>
              <p:tags r:id="rId3"/>
            </p:custDataLst>
          </p:nvPr>
        </p:nvSpPr>
        <p:spPr/>
        <p:txBody>
          <a:bodyPr>
            <a:normAutofit/>
          </a:bodyPr>
          <a:lstStyle/>
          <a:p>
            <a:r>
              <a:rPr lang="pt-BR" dirty="0" smtClean="0"/>
              <a:t>Comunicação</a:t>
            </a:r>
          </a:p>
          <a:p>
            <a:pPr lvl="2"/>
            <a:r>
              <a:rPr lang="pt-BR" sz="2000" dirty="0" smtClean="0"/>
              <a:t>Estação de radio</a:t>
            </a:r>
          </a:p>
          <a:p>
            <a:pPr lvl="3"/>
            <a:r>
              <a:rPr lang="pt-BR" sz="2000" dirty="0" smtClean="0"/>
              <a:t>Prós:</a:t>
            </a:r>
          </a:p>
          <a:p>
            <a:pPr lvl="4"/>
            <a:r>
              <a:rPr lang="pt-BR" sz="2000" dirty="0" smtClean="0"/>
              <a:t>Possibilita a comunicação</a:t>
            </a:r>
          </a:p>
          <a:p>
            <a:pPr lvl="4"/>
            <a:r>
              <a:rPr lang="pt-BR" sz="2000" dirty="0" smtClean="0"/>
              <a:t>Permite implementação dos protocolos ethernet</a:t>
            </a:r>
          </a:p>
          <a:p>
            <a:pPr lvl="3"/>
            <a:r>
              <a:rPr lang="pt-BR" sz="2000" dirty="0" smtClean="0"/>
              <a:t>Contras:</a:t>
            </a:r>
          </a:p>
          <a:p>
            <a:pPr lvl="4"/>
            <a:r>
              <a:rPr lang="pt-BR" sz="2000" dirty="0" smtClean="0"/>
              <a:t>Possui limitação de alcance</a:t>
            </a:r>
          </a:p>
          <a:p>
            <a:pPr lvl="4"/>
            <a:r>
              <a:rPr lang="pt-BR" sz="2000" dirty="0" smtClean="0"/>
              <a:t>É suscetível a interferências</a:t>
            </a:r>
          </a:p>
        </p:txBody>
      </p:sp>
      <p:pic>
        <p:nvPicPr>
          <p:cNvPr id="11266" name="Picture 2"/>
          <p:cNvPicPr>
            <a:picLocks noChangeAspect="1" noChangeArrowheads="1"/>
          </p:cNvPicPr>
          <p:nvPr>
            <p:custDataLst>
              <p:tags r:id="rId4"/>
            </p:custDataLst>
          </p:nvPr>
        </p:nvPicPr>
        <p:blipFill>
          <a:blip r:embed="rId6">
            <a:extLst>
              <a:ext uri="{28A0092B-C50C-407E-A947-70E740481C1C}">
                <a14:useLocalDpi xmlns:a14="http://schemas.microsoft.com/office/drawing/2010/main" val="0"/>
              </a:ext>
            </a:extLst>
          </a:blip>
          <a:srcRect/>
          <a:stretch>
            <a:fillRect/>
          </a:stretch>
        </p:blipFill>
        <p:spPr bwMode="auto">
          <a:xfrm>
            <a:off x="5940152" y="1447800"/>
            <a:ext cx="3027981" cy="2009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60619294"/>
      </p:ext>
    </p:extLst>
  </p:cSld>
  <p:clrMapOvr>
    <a:masterClrMapping/>
  </p:clrMapOvr>
  <mc:AlternateContent xmlns:mc="http://schemas.openxmlformats.org/markup-compatibility/2006" xmlns:p14="http://schemas.microsoft.com/office/powerpoint/2010/main">
    <mc:Choice Requires="p14">
      <p:transition spd="slow" p14:dur="2000" advTm="41577"/>
    </mc:Choice>
    <mc:Fallback xmlns="">
      <p:transition spd="slow" advTm="41577"/>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pt-BR" dirty="0" smtClean="0"/>
              <a:t>Aplicações para os VANTs</a:t>
            </a:r>
            <a:endParaRPr lang="en-US" dirty="0"/>
          </a:p>
        </p:txBody>
      </p:sp>
      <p:sp>
        <p:nvSpPr>
          <p:cNvPr id="3" name="Subtitle 2"/>
          <p:cNvSpPr>
            <a:spLocks noGrp="1"/>
          </p:cNvSpPr>
          <p:nvPr>
            <p:ph type="body" idx="1"/>
            <p:custDataLst>
              <p:tags r:id="rId3"/>
            </p:custDataLst>
          </p:nvPr>
        </p:nvSpPr>
        <p:spPr/>
        <p:txBody>
          <a:bodyPr>
            <a:normAutofit/>
          </a:bodyPr>
          <a:lstStyle/>
          <a:p>
            <a:r>
              <a:rPr lang="pt-BR" sz="1800" dirty="0" smtClean="0"/>
              <a:t>Aeronave não-tribulada para inspeção de linhas de transmissão</a:t>
            </a:r>
          </a:p>
          <a:p>
            <a:r>
              <a:rPr lang="pt-BR" sz="1800" dirty="0" smtClean="0"/>
              <a:t>CHESF – ITA – CESAR</a:t>
            </a:r>
            <a:endParaRPr lang="en-US" sz="1800" dirty="0"/>
          </a:p>
        </p:txBody>
      </p:sp>
    </p:spTree>
    <p:custDataLst>
      <p:tags r:id="rId1"/>
    </p:custDataLst>
    <p:extLst>
      <p:ext uri="{BB962C8B-B14F-4D97-AF65-F5344CB8AC3E}">
        <p14:creationId xmlns:p14="http://schemas.microsoft.com/office/powerpoint/2010/main" val="6073260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pt-BR" sz="3200" dirty="0" smtClean="0"/>
              <a:t>Cenário</a:t>
            </a:r>
            <a:endParaRPr lang="en-US" sz="3200" dirty="0"/>
          </a:p>
        </p:txBody>
      </p:sp>
      <p:sp>
        <p:nvSpPr>
          <p:cNvPr id="4" name="Text Placeholder 3"/>
          <p:cNvSpPr>
            <a:spLocks noGrp="1"/>
          </p:cNvSpPr>
          <p:nvPr>
            <p:ph type="body" sz="half" idx="2"/>
            <p:custDataLst>
              <p:tags r:id="rId3"/>
            </p:custDataLst>
          </p:nvPr>
        </p:nvSpPr>
        <p:spPr/>
        <p:txBody>
          <a:bodyPr/>
          <a:lstStyle/>
          <a:p>
            <a:endParaRPr lang="pt-BR"/>
          </a:p>
        </p:txBody>
      </p:sp>
      <p:sp>
        <p:nvSpPr>
          <p:cNvPr id="5" name="Picture Placeholder 4"/>
          <p:cNvSpPr>
            <a:spLocks noGrp="1"/>
          </p:cNvSpPr>
          <p:nvPr>
            <p:ph type="pic" sz="quarter" idx="13"/>
            <p:custDataLst>
              <p:tags r:id="rId4"/>
            </p:custDataLst>
          </p:nvPr>
        </p:nvSpPr>
        <p:spPr/>
      </p:sp>
      <p:sp>
        <p:nvSpPr>
          <p:cNvPr id="6" name="Picture Placeholder 5"/>
          <p:cNvSpPr>
            <a:spLocks noGrp="1"/>
          </p:cNvSpPr>
          <p:nvPr>
            <p:ph type="pic" sz="quarter" idx="14"/>
            <p:custDataLst>
              <p:tags r:id="rId5"/>
            </p:custDataLst>
          </p:nvPr>
        </p:nvSpPr>
        <p:spPr/>
      </p:sp>
    </p:spTree>
    <p:custDataLst>
      <p:tags r:id="rId1"/>
    </p:custDataLst>
    <p:extLst>
      <p:ext uri="{BB962C8B-B14F-4D97-AF65-F5344CB8AC3E}">
        <p14:creationId xmlns:p14="http://schemas.microsoft.com/office/powerpoint/2010/main" val="4095414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custDataLst>
              <p:tags r:id="rId2"/>
            </p:custDataLst>
          </p:nvPr>
        </p:nvSpPr>
        <p:spPr/>
        <p:txBody>
          <a:bodyPr tIns="35199"/>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pt-BR" dirty="0">
                <a:latin typeface="+mn-lt"/>
                <a:cs typeface="WenQuanYi Micro Hei" charset="0"/>
              </a:rPr>
              <a:t>VANTs no Brasil</a:t>
            </a:r>
          </a:p>
        </p:txBody>
      </p:sp>
      <p:pic>
        <p:nvPicPr>
          <p:cNvPr id="5123" name="Picture 4" descr="https://lh3.googleusercontent.com/F2Ww-M4CtZS8mglPtaF5qhpLAuaIE2PP5flnyVQr1cPkyNB7d-h96YgH_JUDfmvldU75VWeS_LVod6N1RchMn7BW5XslE9SDeHZHmIpRL4sR0kC9p64"/>
          <p:cNvPicPr>
            <a:picLocks noChangeAspect="1" noChangeArrowheads="1"/>
          </p:cNvPicPr>
          <p:nvPr>
            <p:custDataLst>
              <p:tags r:id="rId3"/>
            </p:custDataLst>
          </p:nvPr>
        </p:nvPicPr>
        <p:blipFill>
          <a:blip r:embed="rId7" cstate="email">
            <a:extLst>
              <a:ext uri="{28A0092B-C50C-407E-A947-70E740481C1C}">
                <a14:useLocalDpi xmlns:a14="http://schemas.microsoft.com/office/drawing/2010/main" val="0"/>
              </a:ext>
            </a:extLst>
          </a:blip>
          <a:srcRect b="8096"/>
          <a:stretch>
            <a:fillRect/>
          </a:stretch>
        </p:blipFill>
        <p:spPr bwMode="auto">
          <a:xfrm>
            <a:off x="2076480" y="1404148"/>
            <a:ext cx="5035680" cy="35254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124" name="CaixaDeTexto 6"/>
          <p:cNvSpPr txBox="1">
            <a:spLocks noChangeArrowheads="1"/>
          </p:cNvSpPr>
          <p:nvPr>
            <p:custDataLst>
              <p:tags r:id="rId4"/>
            </p:custDataLst>
          </p:nvPr>
        </p:nvSpPr>
        <p:spPr bwMode="auto">
          <a:xfrm>
            <a:off x="606241" y="5368885"/>
            <a:ext cx="7979040" cy="42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spAutoFit/>
          </a:bodyPr>
          <a:lstStyle/>
          <a:p>
            <a:pPr algn="ctr"/>
            <a:r>
              <a:rPr lang="pt-BR" sz="2200" dirty="0">
                <a:solidFill>
                  <a:srgbClr val="7F7F7F"/>
                </a:solidFill>
              </a:rPr>
              <a:t>BQM1BR, fabricado pela Companhia Brasileira de Tratores.</a:t>
            </a:r>
            <a:endParaRPr lang="pt-BR" dirty="0">
              <a:solidFill>
                <a:srgbClr val="7F7F7F"/>
              </a:solidFill>
            </a:endParaRPr>
          </a:p>
        </p:txBody>
      </p:sp>
    </p:spTree>
    <p:custDataLst>
      <p:tags r:id="rId1"/>
    </p:custDataLst>
    <p:extLst>
      <p:ext uri="{BB962C8B-B14F-4D97-AF65-F5344CB8AC3E}">
        <p14:creationId xmlns:p14="http://schemas.microsoft.com/office/powerpoint/2010/main" val="2120840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Linhas de transmissão</a:t>
            </a:r>
            <a:endParaRPr lang="en-US" dirty="0"/>
          </a:p>
        </p:txBody>
      </p:sp>
      <p:sp>
        <p:nvSpPr>
          <p:cNvPr id="3" name="Content Placeholder 2"/>
          <p:cNvSpPr>
            <a:spLocks noGrp="1"/>
          </p:cNvSpPr>
          <p:nvPr>
            <p:ph idx="1"/>
            <p:custDataLst>
              <p:tags r:id="rId3"/>
            </p:custDataLst>
          </p:nvPr>
        </p:nvSpPr>
        <p:spPr/>
        <p:txBody>
          <a:bodyPr/>
          <a:lstStyle/>
          <a:p>
            <a:r>
              <a:rPr lang="pt-BR" dirty="0" smtClean="0"/>
              <a:t>Segunda etapa no ciclo da energia</a:t>
            </a:r>
          </a:p>
          <a:p>
            <a:r>
              <a:rPr lang="pt-BR" dirty="0" smtClean="0"/>
              <a:t>Transporte de grandes </a:t>
            </a:r>
            <a:br>
              <a:rPr lang="pt-BR" dirty="0" smtClean="0"/>
            </a:br>
            <a:r>
              <a:rPr lang="pt-BR" dirty="0" smtClean="0"/>
              <a:t>quantidades de energia</a:t>
            </a:r>
            <a:r>
              <a:rPr lang="en-US" dirty="0" smtClean="0"/>
              <a:t> </a:t>
            </a:r>
            <a:br>
              <a:rPr lang="en-US" dirty="0" smtClean="0"/>
            </a:br>
            <a:r>
              <a:rPr lang="pt-BR" dirty="0" smtClean="0"/>
              <a:t>por</a:t>
            </a:r>
            <a:r>
              <a:rPr lang="en-US" dirty="0" smtClean="0"/>
              <a:t> </a:t>
            </a:r>
            <a:r>
              <a:rPr lang="pt-BR" dirty="0" smtClean="0"/>
              <a:t>grandes</a:t>
            </a:r>
            <a:r>
              <a:rPr lang="en-US" dirty="0" smtClean="0"/>
              <a:t> </a:t>
            </a:r>
            <a:r>
              <a:rPr lang="pt-BR" dirty="0" smtClean="0"/>
              <a:t>distâncias</a:t>
            </a:r>
          </a:p>
          <a:p>
            <a:endParaRPr lang="pt-BR" dirty="0" smtClean="0"/>
          </a:p>
          <a:p>
            <a:endParaRPr lang="pt-BR" dirty="0" smtClean="0"/>
          </a:p>
        </p:txBody>
      </p:sp>
      <p:pic>
        <p:nvPicPr>
          <p:cNvPr id="4" name="Content Placeholder 4"/>
          <p:cNvPicPr>
            <a:picLocks noChangeAspect="1"/>
          </p:cNvPicPr>
          <p:nvPr>
            <p:custDataLst>
              <p:tags r:id="rId4"/>
            </p:custDataLst>
          </p:nvPr>
        </p:nvPicPr>
        <p:blipFill rotWithShape="1">
          <a:blip r:embed="rId8" cstate="email">
            <a:extLst>
              <a:ext uri="{28A0092B-C50C-407E-A947-70E740481C1C}">
                <a14:useLocalDpi xmlns:a14="http://schemas.microsoft.com/office/drawing/2010/main" val="0"/>
              </a:ext>
            </a:extLst>
          </a:blip>
          <a:srcRect t="5051" b="10347"/>
          <a:stretch/>
        </p:blipFill>
        <p:spPr>
          <a:xfrm>
            <a:off x="5600700" y="2430074"/>
            <a:ext cx="3276600" cy="3696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3" descr="https://lh6.googleusercontent.com/WTXxb5haS2P11HoIqbi0kvIWMPi0RXhO3I4KHhhz4GtEwADSWnK6pg0Z-OHaAqRGX9Z6MbYARtZ3kCf6bOk4e9hQh0WzCK227HdU0XFvmz05z-vHpg"/>
          <p:cNvPicPr>
            <a:picLocks noChangeAspect="1" noChangeArrowheads="1"/>
          </p:cNvPicPr>
          <p:nvPr>
            <p:custDataLst>
              <p:tags r:id="rId5"/>
            </p:custDataLst>
          </p:nvPr>
        </p:nvPicPr>
        <p:blipFill>
          <a:blip r:embed="rId9" cstate="email">
            <a:extLst>
              <a:ext uri="{28A0092B-C50C-407E-A947-70E740481C1C}">
                <a14:useLocalDpi xmlns:a14="http://schemas.microsoft.com/office/drawing/2010/main" val="0"/>
              </a:ext>
            </a:extLst>
          </a:blip>
          <a:srcRect/>
          <a:stretch>
            <a:fillRect/>
          </a:stretch>
        </p:blipFill>
        <p:spPr bwMode="auto">
          <a:xfrm>
            <a:off x="609600" y="4597916"/>
            <a:ext cx="4152900" cy="15365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68634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Inspeção das linhas</a:t>
            </a:r>
            <a:endParaRPr lang="pt-BR" dirty="0"/>
          </a:p>
        </p:txBody>
      </p:sp>
      <p:sp>
        <p:nvSpPr>
          <p:cNvPr id="3" name="Content Placeholder 2"/>
          <p:cNvSpPr>
            <a:spLocks noGrp="1"/>
          </p:cNvSpPr>
          <p:nvPr>
            <p:ph idx="1"/>
            <p:custDataLst>
              <p:tags r:id="rId3"/>
            </p:custDataLst>
          </p:nvPr>
        </p:nvSpPr>
        <p:spPr/>
        <p:txBody>
          <a:bodyPr>
            <a:normAutofit/>
          </a:bodyPr>
          <a:lstStyle/>
          <a:p>
            <a:r>
              <a:rPr lang="pt-BR" dirty="0" smtClean="0"/>
              <a:t>A redundância das linhas de trasmissão não é um método 100% eficiente</a:t>
            </a:r>
          </a:p>
          <a:p>
            <a:r>
              <a:rPr lang="pt-BR" dirty="0" smtClean="0"/>
              <a:t>Inspeção visual de forma preventiva</a:t>
            </a:r>
          </a:p>
          <a:p>
            <a:pPr lvl="1"/>
            <a:r>
              <a:rPr lang="pt-BR" sz="2000" dirty="0" smtClean="0"/>
              <a:t>Integridade estrutural das torres</a:t>
            </a:r>
          </a:p>
          <a:p>
            <a:pPr lvl="1"/>
            <a:r>
              <a:rPr lang="pt-BR" sz="2000" dirty="0" smtClean="0"/>
              <a:t>Condição dos isoladores</a:t>
            </a:r>
          </a:p>
          <a:p>
            <a:pPr lvl="1"/>
            <a:r>
              <a:rPr lang="pt-BR" sz="2000" dirty="0" smtClean="0"/>
              <a:t>Localização de pontos de ruptura</a:t>
            </a:r>
          </a:p>
          <a:p>
            <a:pPr lvl="1"/>
            <a:r>
              <a:rPr lang="pt-BR" sz="2000" dirty="0" smtClean="0"/>
              <a:t>Condições do terreno local</a:t>
            </a:r>
          </a:p>
          <a:p>
            <a:pPr lvl="1"/>
            <a:endParaRPr lang="pt-BR" dirty="0" smtClean="0"/>
          </a:p>
        </p:txBody>
      </p:sp>
    </p:spTree>
    <p:custDataLst>
      <p:tags r:id="rId1"/>
    </p:custDataLst>
    <p:extLst>
      <p:ext uri="{BB962C8B-B14F-4D97-AF65-F5344CB8AC3E}">
        <p14:creationId xmlns:p14="http://schemas.microsoft.com/office/powerpoint/2010/main" val="29611189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Inspeção das linhas</a:t>
            </a:r>
            <a:endParaRPr lang="pt-BR" dirty="0"/>
          </a:p>
        </p:txBody>
      </p:sp>
      <p:sp>
        <p:nvSpPr>
          <p:cNvPr id="3" name="Content Placeholder 2"/>
          <p:cNvSpPr>
            <a:spLocks noGrp="1"/>
          </p:cNvSpPr>
          <p:nvPr>
            <p:ph idx="1"/>
            <p:custDataLst>
              <p:tags r:id="rId3"/>
            </p:custDataLst>
          </p:nvPr>
        </p:nvSpPr>
        <p:spPr/>
        <p:txBody>
          <a:bodyPr>
            <a:normAutofit/>
          </a:bodyPr>
          <a:lstStyle/>
          <a:p>
            <a:r>
              <a:rPr lang="pt-BR" dirty="0" smtClean="0"/>
              <a:t>Análise termográfica das linhas</a:t>
            </a:r>
          </a:p>
          <a:p>
            <a:pPr lvl="1"/>
            <a:endParaRPr lang="pt-BR" dirty="0" smtClean="0"/>
          </a:p>
        </p:txBody>
      </p:sp>
      <p:pic>
        <p:nvPicPr>
          <p:cNvPr id="4098" name="Picture 2" descr="C:\Users\Borges\Downloads\termo1.PNG"/>
          <p:cNvPicPr>
            <a:picLocks noChangeAspect="1" noChangeArrowheads="1"/>
          </p:cNvPicPr>
          <p:nvPr>
            <p:custDataLst>
              <p:tags r:id="rId4"/>
            </p:custDataLst>
          </p:nvPr>
        </p:nvPicPr>
        <p:blipFill>
          <a:blip r:embed="rId8" cstate="email">
            <a:extLst>
              <a:ext uri="{28A0092B-C50C-407E-A947-70E740481C1C}">
                <a14:useLocalDpi xmlns:a14="http://schemas.microsoft.com/office/drawing/2010/main" val="0"/>
              </a:ext>
            </a:extLst>
          </a:blip>
          <a:srcRect/>
          <a:stretch>
            <a:fillRect/>
          </a:stretch>
        </p:blipFill>
        <p:spPr bwMode="auto">
          <a:xfrm>
            <a:off x="160337" y="2667000"/>
            <a:ext cx="4640263" cy="302236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Borges\Downloads\termo2.PNG"/>
          <p:cNvPicPr>
            <a:picLocks noChangeAspect="1" noChangeArrowheads="1"/>
          </p:cNvPicPr>
          <p:nvPr>
            <p:custDataLst>
              <p:tags r:id="rId5"/>
            </p:custDataLst>
          </p:nvPr>
        </p:nvPicPr>
        <p:blipFill>
          <a:blip r:embed="rId9" cstate="email">
            <a:extLst>
              <a:ext uri="{28A0092B-C50C-407E-A947-70E740481C1C}">
                <a14:useLocalDpi xmlns:a14="http://schemas.microsoft.com/office/drawing/2010/main" val="0"/>
              </a:ext>
            </a:extLst>
          </a:blip>
          <a:srcRect/>
          <a:stretch>
            <a:fillRect/>
          </a:stretch>
        </p:blipFill>
        <p:spPr bwMode="auto">
          <a:xfrm>
            <a:off x="4887686" y="2894658"/>
            <a:ext cx="4103914" cy="2567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25521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Inspeção das linhas</a:t>
            </a:r>
            <a:endParaRPr lang="pt-BR" dirty="0"/>
          </a:p>
        </p:txBody>
      </p:sp>
      <p:pic>
        <p:nvPicPr>
          <p:cNvPr id="4" name="Picture 2" descr="C:\Users\Borges\Downloads\4808355897_6a2e75634f.jpg"/>
          <p:cNvPicPr>
            <a:picLocks noChangeAspect="1" noChangeArrowheads="1"/>
          </p:cNvPicPr>
          <p:nvPr>
            <p:custDataLst>
              <p:tags r:id="rId3"/>
            </p:custDataLst>
          </p:nvPr>
        </p:nvPicPr>
        <p:blipFill>
          <a:blip r:embed="rId9" cstate="email">
            <a:extLst>
              <a:ext uri="{28A0092B-C50C-407E-A947-70E740481C1C}">
                <a14:useLocalDpi xmlns:a14="http://schemas.microsoft.com/office/drawing/2010/main" val="0"/>
              </a:ext>
            </a:extLst>
          </a:blip>
          <a:srcRect/>
          <a:stretch>
            <a:fillRect/>
          </a:stretch>
        </p:blipFill>
        <p:spPr bwMode="auto">
          <a:xfrm>
            <a:off x="323850" y="1917700"/>
            <a:ext cx="3257550"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Inspeção Aérea na Linha de Transmissão IAIV 2 de 750 KV.mp4">
            <a:hlinkClick r:id="" action="ppaction://media"/>
          </p:cNvPr>
          <p:cNvPicPr>
            <a:picLocks noChangeAspect="1"/>
          </p:cNvPicPr>
          <p:nvPr>
            <a:videoFile r:link="rId5"/>
            <p:custDataLst>
              <p:tags r:id="rId6"/>
            </p:custDataLst>
            <p:extLst>
              <p:ext uri="{DAA4B4D4-6D71-4841-9C94-3DE7FCFB9230}">
                <p14:media xmlns:p14="http://schemas.microsoft.com/office/powerpoint/2010/main" r:embed="rId4"/>
              </p:ext>
            </p:extLst>
          </p:nvPr>
        </p:nvPicPr>
        <p:blipFill>
          <a:blip r:embed="rId10"/>
          <a:stretch>
            <a:fillRect/>
          </a:stretch>
        </p:blipFill>
        <p:spPr>
          <a:xfrm>
            <a:off x="3846414" y="2133600"/>
            <a:ext cx="4916586" cy="3687763"/>
          </a:xfrm>
          <a:prstGeom prst="rect">
            <a:avLst/>
          </a:prstGeom>
        </p:spPr>
      </p:pic>
    </p:spTree>
    <p:custDataLst>
      <p:tags r:id="rId1"/>
    </p:custDataLst>
    <p:extLst>
      <p:ext uri="{BB962C8B-B14F-4D97-AF65-F5344CB8AC3E}">
        <p14:creationId xmlns:p14="http://schemas.microsoft.com/office/powerpoint/2010/main" val="2932350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Problemas</a:t>
            </a:r>
            <a:endParaRPr lang="pt-BR" dirty="0"/>
          </a:p>
        </p:txBody>
      </p:sp>
      <p:sp>
        <p:nvSpPr>
          <p:cNvPr id="3" name="Content Placeholder 2"/>
          <p:cNvSpPr>
            <a:spLocks noGrp="1"/>
          </p:cNvSpPr>
          <p:nvPr>
            <p:ph idx="1"/>
            <p:custDataLst>
              <p:tags r:id="rId3"/>
            </p:custDataLst>
          </p:nvPr>
        </p:nvSpPr>
        <p:spPr/>
        <p:txBody>
          <a:bodyPr/>
          <a:lstStyle/>
          <a:p>
            <a:r>
              <a:rPr lang="pt-BR" dirty="0" smtClean="0"/>
              <a:t>Alto risco material e humano</a:t>
            </a:r>
          </a:p>
          <a:p>
            <a:r>
              <a:rPr lang="pt-BR" dirty="0" smtClean="0"/>
              <a:t>Alto custo</a:t>
            </a:r>
            <a:endParaRPr lang="pt-BR" dirty="0"/>
          </a:p>
        </p:txBody>
      </p:sp>
      <p:pic>
        <p:nvPicPr>
          <p:cNvPr id="3074" name="Picture 2" descr="C:\Users\Borges\Downloads\Eurocopter AS-365N-3 Dauphin 2- BÃ©lgica 1.jpg"/>
          <p:cNvPicPr>
            <a:picLocks noChangeAspect="1" noChangeArrowheads="1"/>
          </p:cNvPicPr>
          <p:nvPr>
            <p:custDataLst>
              <p:tags r:id="rId4"/>
            </p:custDataLst>
          </p:nvPr>
        </p:nvPicPr>
        <p:blipFill rotWithShape="1">
          <a:blip r:embed="rId7" cstate="email">
            <a:extLst>
              <a:ext uri="{28A0092B-C50C-407E-A947-70E740481C1C}">
                <a14:useLocalDpi xmlns:a14="http://schemas.microsoft.com/office/drawing/2010/main" val="0"/>
              </a:ext>
            </a:extLst>
          </a:blip>
          <a:srcRect l="16218" r="7007" b="2799"/>
          <a:stretch/>
        </p:blipFill>
        <p:spPr bwMode="auto">
          <a:xfrm>
            <a:off x="4210130" y="2484120"/>
            <a:ext cx="4616370" cy="39547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25264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pt-BR" sz="4000" dirty="0" smtClean="0"/>
              <a:t>SOLUÇÃO</a:t>
            </a:r>
            <a:endParaRPr lang="pt-BR" sz="4000" dirty="0"/>
          </a:p>
        </p:txBody>
      </p:sp>
      <p:sp>
        <p:nvSpPr>
          <p:cNvPr id="3" name="Text Placeholder 2"/>
          <p:cNvSpPr>
            <a:spLocks noGrp="1"/>
          </p:cNvSpPr>
          <p:nvPr>
            <p:ph type="body" idx="1"/>
            <p:custDataLst>
              <p:tags r:id="rId3"/>
            </p:custDataLst>
          </p:nvPr>
        </p:nvSpPr>
        <p:spPr/>
        <p:txBody>
          <a:bodyPr/>
          <a:lstStyle/>
          <a:p>
            <a:endParaRPr lang="pt-BR"/>
          </a:p>
        </p:txBody>
      </p:sp>
    </p:spTree>
    <p:custDataLst>
      <p:tags r:id="rId1"/>
    </p:custDataLst>
    <p:extLst>
      <p:ext uri="{BB962C8B-B14F-4D97-AF65-F5344CB8AC3E}">
        <p14:creationId xmlns:p14="http://schemas.microsoft.com/office/powerpoint/2010/main" val="27106960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Projeto CHESF–ITA–CESAR</a:t>
            </a:r>
            <a:endParaRPr lang="pt-BR" dirty="0"/>
          </a:p>
        </p:txBody>
      </p:sp>
      <p:sp>
        <p:nvSpPr>
          <p:cNvPr id="3" name="Content Placeholder 2"/>
          <p:cNvSpPr>
            <a:spLocks noGrp="1"/>
          </p:cNvSpPr>
          <p:nvPr>
            <p:ph idx="1"/>
            <p:custDataLst>
              <p:tags r:id="rId3"/>
            </p:custDataLst>
          </p:nvPr>
        </p:nvSpPr>
        <p:spPr/>
        <p:txBody>
          <a:bodyPr>
            <a:normAutofit/>
          </a:bodyPr>
          <a:lstStyle/>
          <a:p>
            <a:r>
              <a:rPr lang="pt-BR" dirty="0" smtClean="0"/>
              <a:t>Objetivo</a:t>
            </a:r>
          </a:p>
          <a:p>
            <a:pPr lvl="1"/>
            <a:r>
              <a:rPr lang="pt-BR" sz="2000" dirty="0" smtClean="0"/>
              <a:t>Construção de VANTs de alta confiabilidade e certo grau de autonomia para inspeção de linhas de transmissão de energia</a:t>
            </a:r>
          </a:p>
          <a:p>
            <a:r>
              <a:rPr lang="pt-BR" dirty="0" smtClean="0"/>
              <a:t>Abrangência</a:t>
            </a:r>
          </a:p>
          <a:p>
            <a:pPr lvl="1"/>
            <a:r>
              <a:rPr lang="pt-BR" sz="2000" dirty="0" smtClean="0"/>
              <a:t>Plataforma de asas fixas – ITA</a:t>
            </a:r>
          </a:p>
          <a:p>
            <a:pPr lvl="1"/>
            <a:r>
              <a:rPr lang="pt-BR" sz="2000" dirty="0" smtClean="0"/>
              <a:t>Plataforma de asas rotatórias – CESAR</a:t>
            </a:r>
            <a:endParaRPr lang="pt-BR" sz="2000" dirty="0"/>
          </a:p>
        </p:txBody>
      </p:sp>
    </p:spTree>
    <p:custDataLst>
      <p:tags r:id="rId1"/>
    </p:custDataLst>
    <p:extLst>
      <p:ext uri="{BB962C8B-B14F-4D97-AF65-F5344CB8AC3E}">
        <p14:creationId xmlns:p14="http://schemas.microsoft.com/office/powerpoint/2010/main" val="975049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a:t>Plataforma de asas </a:t>
            </a:r>
            <a:r>
              <a:rPr lang="pt-BR" dirty="0" smtClean="0"/>
              <a:t>fixas</a:t>
            </a:r>
            <a:endParaRPr lang="pt-BR" dirty="0"/>
          </a:p>
        </p:txBody>
      </p:sp>
      <p:sp>
        <p:nvSpPr>
          <p:cNvPr id="3" name="Content Placeholder 2"/>
          <p:cNvSpPr>
            <a:spLocks noGrp="1"/>
          </p:cNvSpPr>
          <p:nvPr>
            <p:ph idx="1"/>
            <p:custDataLst>
              <p:tags r:id="rId3"/>
            </p:custDataLst>
          </p:nvPr>
        </p:nvSpPr>
        <p:spPr/>
        <p:txBody>
          <a:bodyPr>
            <a:normAutofit/>
          </a:bodyPr>
          <a:lstStyle/>
          <a:p>
            <a:r>
              <a:rPr lang="pt-BR" dirty="0" smtClean="0"/>
              <a:t>Modelo Hornet H2</a:t>
            </a:r>
          </a:p>
          <a:p>
            <a:r>
              <a:rPr lang="pt-BR" dirty="0" smtClean="0"/>
              <a:t>Adicionais</a:t>
            </a:r>
          </a:p>
          <a:p>
            <a:pPr lvl="1"/>
            <a:r>
              <a:rPr lang="pt-BR" sz="2000" dirty="0" smtClean="0"/>
              <a:t>Câmeras</a:t>
            </a:r>
          </a:p>
          <a:p>
            <a:pPr lvl="1"/>
            <a:r>
              <a:rPr lang="pt-BR" sz="2000" dirty="0" smtClean="0"/>
              <a:t>Telemetria</a:t>
            </a:r>
          </a:p>
          <a:p>
            <a:pPr lvl="1"/>
            <a:r>
              <a:rPr lang="pt-BR" sz="2000" dirty="0" smtClean="0"/>
              <a:t>Controle</a:t>
            </a:r>
          </a:p>
          <a:p>
            <a:r>
              <a:rPr lang="pt-BR" dirty="0" smtClean="0"/>
              <a:t>Grande autonomia</a:t>
            </a:r>
          </a:p>
          <a:p>
            <a:r>
              <a:rPr lang="pt-BR" dirty="0" smtClean="0"/>
              <a:t>Identificar potenciais</a:t>
            </a:r>
            <a:br>
              <a:rPr lang="pt-BR" dirty="0" smtClean="0"/>
            </a:br>
            <a:r>
              <a:rPr lang="pt-BR" dirty="0" smtClean="0"/>
              <a:t>problemas</a:t>
            </a:r>
            <a:endParaRPr lang="pt-BR" dirty="0"/>
          </a:p>
        </p:txBody>
      </p:sp>
      <p:pic>
        <p:nvPicPr>
          <p:cNvPr id="4" name="Picture 8"/>
          <p:cNvPicPr/>
          <p:nvPr>
            <p:custDataLst>
              <p:tags r:id="rId4"/>
            </p:custDataLst>
          </p:nvPr>
        </p:nvPicPr>
        <p:blipFill>
          <a:blip r:embed="rId8"/>
          <a:stretch>
            <a:fillRect/>
          </a:stretch>
        </p:blipFill>
        <p:spPr>
          <a:xfrm>
            <a:off x="4089400" y="1447800"/>
            <a:ext cx="3781797" cy="2828544"/>
          </a:xfrm>
          <a:prstGeom prst="rect">
            <a:avLst/>
          </a:prstGeom>
        </p:spPr>
      </p:pic>
      <p:pic>
        <p:nvPicPr>
          <p:cNvPr id="5122" name="Picture 2" descr="C:\Users\Borges\Downloads\vant1.PNG"/>
          <p:cNvPicPr>
            <a:picLocks noChangeAspect="1" noChangeArrowheads="1"/>
          </p:cNvPicPr>
          <p:nvPr>
            <p:custDataLst>
              <p:tags r:id="rId5"/>
            </p:custDataLst>
          </p:nvPr>
        </p:nvPicPr>
        <p:blipFill rotWithShape="1">
          <a:blip r:embed="rId9" cstate="email">
            <a:extLst>
              <a:ext uri="{28A0092B-C50C-407E-A947-70E740481C1C}">
                <a14:useLocalDpi xmlns:a14="http://schemas.microsoft.com/office/drawing/2010/main" val="0"/>
              </a:ext>
            </a:extLst>
          </a:blip>
          <a:srcRect l="1941"/>
          <a:stretch/>
        </p:blipFill>
        <p:spPr bwMode="auto">
          <a:xfrm>
            <a:off x="4089400" y="3729112"/>
            <a:ext cx="3781797" cy="27494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934603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Funcionamento</a:t>
            </a:r>
            <a:endParaRPr lang="pt-BR" dirty="0"/>
          </a:p>
        </p:txBody>
      </p:sp>
      <p:pic>
        <p:nvPicPr>
          <p:cNvPr id="8194" name="Picture 2" descr="C:\Users\Borges\Downloads\janela.PNG"/>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129619" y="1066800"/>
            <a:ext cx="4564514" cy="4495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652746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Ground station</a:t>
            </a:r>
            <a:endParaRPr lang="pt-BR" dirty="0"/>
          </a:p>
        </p:txBody>
      </p:sp>
      <p:sp>
        <p:nvSpPr>
          <p:cNvPr id="3" name="Content Placeholder 2"/>
          <p:cNvSpPr>
            <a:spLocks noGrp="1"/>
          </p:cNvSpPr>
          <p:nvPr>
            <p:ph idx="1"/>
            <p:custDataLst>
              <p:tags r:id="rId3"/>
            </p:custDataLst>
          </p:nvPr>
        </p:nvSpPr>
        <p:spPr>
          <a:xfrm>
            <a:off x="498474" y="1879600"/>
            <a:ext cx="7556313" cy="4144963"/>
          </a:xfrm>
        </p:spPr>
        <p:txBody>
          <a:bodyPr/>
          <a:lstStyle/>
          <a:p>
            <a:r>
              <a:rPr lang="pt-BR" dirty="0" smtClean="0"/>
              <a:t>Coleta de imagens, telemetria, etc</a:t>
            </a:r>
          </a:p>
          <a:p>
            <a:r>
              <a:rPr lang="pt-BR" dirty="0" smtClean="0"/>
              <a:t>Controle do VANT</a:t>
            </a:r>
          </a:p>
        </p:txBody>
      </p:sp>
      <p:pic>
        <p:nvPicPr>
          <p:cNvPr id="6146" name="Picture 2" descr="C:\Users\Borges\Downloads\groundbase1.PNG"/>
          <p:cNvPicPr>
            <a:picLocks noChangeAspect="1" noChangeArrowheads="1"/>
          </p:cNvPicPr>
          <p:nvPr>
            <p:custDataLst>
              <p:tags r:id="rId4"/>
            </p:custDataLst>
          </p:nvPr>
        </p:nvPicPr>
        <p:blipFill>
          <a:blip r:embed="rId8" cstate="email">
            <a:extLst>
              <a:ext uri="{28A0092B-C50C-407E-A947-70E740481C1C}">
                <a14:useLocalDpi xmlns:a14="http://schemas.microsoft.com/office/drawing/2010/main" val="0"/>
              </a:ext>
            </a:extLst>
          </a:blip>
          <a:srcRect/>
          <a:stretch>
            <a:fillRect/>
          </a:stretch>
        </p:blipFill>
        <p:spPr bwMode="auto">
          <a:xfrm>
            <a:off x="152400" y="3048000"/>
            <a:ext cx="4392038"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147" name="Picture 3" descr="C:\Users\Borges\Downloads\groundbase2.PNG"/>
          <p:cNvPicPr>
            <a:picLocks noChangeAspect="1" noChangeArrowheads="1"/>
          </p:cNvPicPr>
          <p:nvPr>
            <p:custDataLst>
              <p:tags r:id="rId5"/>
            </p:custDataLst>
          </p:nvPr>
        </p:nvPicPr>
        <p:blipFill rotWithShape="1">
          <a:blip r:embed="rId9" cstate="email">
            <a:extLst>
              <a:ext uri="{28A0092B-C50C-407E-A947-70E740481C1C}">
                <a14:useLocalDpi xmlns:a14="http://schemas.microsoft.com/office/drawing/2010/main" val="0"/>
              </a:ext>
            </a:extLst>
          </a:blip>
          <a:srcRect l="3768" t="7268" r="4515" b="4113"/>
          <a:stretch/>
        </p:blipFill>
        <p:spPr bwMode="auto">
          <a:xfrm>
            <a:off x="4721988" y="3200400"/>
            <a:ext cx="4269612" cy="2971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5932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custDataLst>
              <p:tags r:id="rId2"/>
            </p:custDataLst>
          </p:nvPr>
        </p:nvSpPr>
        <p:spPr/>
        <p:txBody>
          <a:bodyPr tIns="35199"/>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pt-BR" dirty="0" smtClean="0">
                <a:latin typeface="+mn-lt"/>
                <a:cs typeface="WenQuanYi Micro Hei" charset="0"/>
              </a:rPr>
              <a:t>VANTs </a:t>
            </a:r>
            <a:r>
              <a:rPr lang="pt-BR" dirty="0">
                <a:latin typeface="+mn-lt"/>
                <a:cs typeface="WenQuanYi Micro Hei" charset="0"/>
              </a:rPr>
              <a:t>no Brasil</a:t>
            </a:r>
          </a:p>
        </p:txBody>
      </p:sp>
      <p:pic>
        <p:nvPicPr>
          <p:cNvPr id="6147" name="Picture 4" descr="https://lh5.googleusercontent.com/VnGTFBWhEbtJ1ieFEjIDNCr6Nc4x7SEBKJVAMHzK5Jjeb9pku7SyMeR8ev0Kq-IMp44LqsNy_5Y-E92Mo7sl6AiP_cxOD2mpEj4iqpm0Wbuw9oyZ0DY"/>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370882" y="1860677"/>
            <a:ext cx="6276960" cy="30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CaixaDeTexto 6"/>
          <p:cNvSpPr txBox="1">
            <a:spLocks noChangeArrowheads="1"/>
          </p:cNvSpPr>
          <p:nvPr>
            <p:custDataLst>
              <p:tags r:id="rId4"/>
            </p:custDataLst>
          </p:nvPr>
        </p:nvSpPr>
        <p:spPr bwMode="auto">
          <a:xfrm>
            <a:off x="606241" y="5368885"/>
            <a:ext cx="7979040" cy="42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spAutoFit/>
          </a:bodyPr>
          <a:lstStyle/>
          <a:p>
            <a:pPr algn="ctr"/>
            <a:r>
              <a:rPr lang="pt-BR" sz="2200" dirty="0">
                <a:solidFill>
                  <a:srgbClr val="7F7F7F"/>
                </a:solidFill>
              </a:rPr>
              <a:t>Gralha Azul, produzido pela Embravant.</a:t>
            </a:r>
            <a:endParaRPr lang="pt-BR" dirty="0">
              <a:solidFill>
                <a:srgbClr val="7F7F7F"/>
              </a:solidFill>
            </a:endParaRPr>
          </a:p>
        </p:txBody>
      </p:sp>
    </p:spTree>
    <p:custDataLst>
      <p:tags r:id="rId1"/>
    </p:custDataLst>
    <p:extLst>
      <p:ext uri="{BB962C8B-B14F-4D97-AF65-F5344CB8AC3E}">
        <p14:creationId xmlns:p14="http://schemas.microsoft.com/office/powerpoint/2010/main" val="22200220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Autonomia</a:t>
            </a:r>
            <a:endParaRPr lang="pt-BR" dirty="0"/>
          </a:p>
        </p:txBody>
      </p:sp>
      <p:sp>
        <p:nvSpPr>
          <p:cNvPr id="3" name="Content Placeholder 2"/>
          <p:cNvSpPr>
            <a:spLocks noGrp="1"/>
          </p:cNvSpPr>
          <p:nvPr>
            <p:ph idx="1"/>
            <p:custDataLst>
              <p:tags r:id="rId3"/>
            </p:custDataLst>
          </p:nvPr>
        </p:nvSpPr>
        <p:spPr/>
        <p:txBody>
          <a:bodyPr/>
          <a:lstStyle/>
          <a:p>
            <a:r>
              <a:rPr lang="pt-BR" dirty="0" smtClean="0"/>
              <a:t>Autonomia via </a:t>
            </a:r>
            <a:r>
              <a:rPr lang="pt-BR" i="1" dirty="0" smtClean="0"/>
              <a:t>waypoints</a:t>
            </a:r>
            <a:endParaRPr lang="pt-BR" i="1" dirty="0"/>
          </a:p>
        </p:txBody>
      </p:sp>
      <p:pic>
        <p:nvPicPr>
          <p:cNvPr id="7170" name="Picture 2" descr="C:\Users\Borges\Downloads\plano.PNG"/>
          <p:cNvPicPr>
            <a:picLocks noChangeAspect="1" noChangeArrowheads="1"/>
          </p:cNvPicPr>
          <p:nvPr>
            <p:custDataLst>
              <p:tags r:id="rId4"/>
            </p:custDataLst>
          </p:nvPr>
        </p:nvPicPr>
        <p:blipFill>
          <a:blip r:embed="rId7" cstate="email">
            <a:extLst>
              <a:ext uri="{28A0092B-C50C-407E-A947-70E740481C1C}">
                <a14:useLocalDpi xmlns:a14="http://schemas.microsoft.com/office/drawing/2010/main" val="0"/>
              </a:ext>
            </a:extLst>
          </a:blip>
          <a:srcRect/>
          <a:stretch>
            <a:fillRect/>
          </a:stretch>
        </p:blipFill>
        <p:spPr bwMode="auto">
          <a:xfrm>
            <a:off x="357456" y="2488462"/>
            <a:ext cx="8429088" cy="3912338"/>
          </a:xfrm>
          <a:prstGeom prst="roundRect">
            <a:avLst>
              <a:gd name="adj" fmla="val 8594"/>
            </a:avLst>
          </a:prstGeom>
          <a:solidFill>
            <a:srgbClr val="FFFFFF">
              <a:shade val="85000"/>
            </a:srgbClr>
          </a:solidFill>
          <a:ln>
            <a:noFill/>
          </a:ln>
          <a:effectLst/>
          <a:extLst/>
        </p:spPr>
      </p:pic>
    </p:spTree>
    <p:custDataLst>
      <p:tags r:id="rId1"/>
    </p:custDataLst>
    <p:extLst>
      <p:ext uri="{BB962C8B-B14F-4D97-AF65-F5344CB8AC3E}">
        <p14:creationId xmlns:p14="http://schemas.microsoft.com/office/powerpoint/2010/main" val="9219579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pt-BR" dirty="0" smtClean="0"/>
              <a:t>Plataforma de asas rotatórias</a:t>
            </a:r>
            <a:endParaRPr lang="pt-BR" dirty="0"/>
          </a:p>
        </p:txBody>
      </p:sp>
      <p:sp>
        <p:nvSpPr>
          <p:cNvPr id="3" name="Content Placeholder 2"/>
          <p:cNvSpPr>
            <a:spLocks noGrp="1"/>
          </p:cNvSpPr>
          <p:nvPr>
            <p:ph idx="1"/>
            <p:custDataLst>
              <p:tags r:id="rId3"/>
            </p:custDataLst>
          </p:nvPr>
        </p:nvSpPr>
        <p:spPr/>
        <p:txBody>
          <a:bodyPr>
            <a:normAutofit/>
          </a:bodyPr>
          <a:lstStyle/>
          <a:p>
            <a:r>
              <a:rPr lang="pt-BR" dirty="0" smtClean="0"/>
              <a:t>Modelo Rotomotion SR30</a:t>
            </a:r>
          </a:p>
          <a:p>
            <a:r>
              <a:rPr lang="pt-BR" dirty="0" smtClean="0"/>
              <a:t>Incluso:</a:t>
            </a:r>
          </a:p>
          <a:p>
            <a:pPr lvl="1"/>
            <a:r>
              <a:rPr lang="pt-BR" sz="2000" dirty="0" smtClean="0"/>
              <a:t>Telemetria</a:t>
            </a:r>
          </a:p>
          <a:p>
            <a:pPr lvl="1"/>
            <a:r>
              <a:rPr lang="pt-BR" sz="2000" dirty="0" smtClean="0"/>
              <a:t>Câmera</a:t>
            </a:r>
          </a:p>
          <a:p>
            <a:pPr lvl="1"/>
            <a:r>
              <a:rPr lang="pt-BR" sz="2000" dirty="0" smtClean="0"/>
              <a:t>Wifi</a:t>
            </a:r>
          </a:p>
          <a:p>
            <a:pPr lvl="1"/>
            <a:r>
              <a:rPr lang="pt-BR" sz="2000" dirty="0" smtClean="0"/>
              <a:t>Estabilização</a:t>
            </a:r>
            <a:br>
              <a:rPr lang="pt-BR" sz="2000" dirty="0" smtClean="0"/>
            </a:br>
            <a:r>
              <a:rPr lang="pt-BR" sz="2000" dirty="0" smtClean="0"/>
              <a:t>de vídeo e de </a:t>
            </a:r>
            <a:br>
              <a:rPr lang="pt-BR" sz="2000" dirty="0" smtClean="0"/>
            </a:br>
            <a:r>
              <a:rPr lang="pt-BR" sz="2000" dirty="0" smtClean="0"/>
              <a:t>vôo</a:t>
            </a:r>
            <a:endParaRPr lang="pt-BR" sz="2000" dirty="0"/>
          </a:p>
        </p:txBody>
      </p:sp>
      <p:pic>
        <p:nvPicPr>
          <p:cNvPr id="4" name="Picture 3"/>
          <p:cNvPicPr>
            <a:picLocks noChangeAspect="1" noChangeArrowheads="1"/>
          </p:cNvPicPr>
          <p:nvPr>
            <p:custDataLst>
              <p:tags r:id="rId4"/>
            </p:custDataLst>
          </p:nvPr>
        </p:nvPicPr>
        <p:blipFill>
          <a:blip r:embed="rId7"/>
          <a:srcRect/>
          <a:stretch>
            <a:fillRect/>
          </a:stretch>
        </p:blipFill>
        <p:spPr bwMode="auto">
          <a:xfrm>
            <a:off x="3637085" y="2641600"/>
            <a:ext cx="5125915"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2532502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Testes iniciais</a:t>
            </a:r>
            <a:endParaRPr lang="pt-BR" dirty="0"/>
          </a:p>
        </p:txBody>
      </p:sp>
      <p:pic>
        <p:nvPicPr>
          <p:cNvPr id="1026" name="Picture 2" descr="C:\Users\Borges\Dropbox\Tempo Real\Seminário\fotos\DSCN0862.JPG"/>
          <p:cNvPicPr>
            <a:picLocks noChangeAspect="1" noChangeArrowheads="1"/>
          </p:cNvPicPr>
          <p:nvPr>
            <p:custDataLst>
              <p:tags r:id="rId3"/>
            </p:custDataLst>
          </p:nvPr>
        </p:nvPicPr>
        <p:blipFill>
          <a:blip r:embed="rId6" cstate="email">
            <a:extLst>
              <a:ext uri="{28A0092B-C50C-407E-A947-70E740481C1C}">
                <a14:useLocalDpi xmlns:a14="http://schemas.microsoft.com/office/drawing/2010/main" val="0"/>
              </a:ext>
            </a:extLst>
          </a:blip>
          <a:srcRect/>
          <a:stretch>
            <a:fillRect/>
          </a:stretch>
        </p:blipFill>
        <p:spPr bwMode="auto">
          <a:xfrm>
            <a:off x="1066800" y="1352550"/>
            <a:ext cx="6705600" cy="5029200"/>
          </a:xfrm>
          <a:prstGeom prst="roundRect">
            <a:avLst>
              <a:gd name="adj" fmla="val 8594"/>
            </a:avLst>
          </a:prstGeom>
          <a:solidFill>
            <a:srgbClr val="FFFFFF">
              <a:shade val="85000"/>
            </a:srgbClr>
          </a:solidFill>
          <a:ln>
            <a:noFill/>
          </a:ln>
          <a:effectLst/>
          <a:extLst/>
        </p:spPr>
      </p:pic>
    </p:spTree>
    <p:custDataLst>
      <p:tags r:id="rId1"/>
    </p:custDataLst>
    <p:extLst>
      <p:ext uri="{BB962C8B-B14F-4D97-AF65-F5344CB8AC3E}">
        <p14:creationId xmlns:p14="http://schemas.microsoft.com/office/powerpoint/2010/main" val="27316896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Testes iniciais</a:t>
            </a:r>
            <a:endParaRPr lang="pt-BR" dirty="0"/>
          </a:p>
        </p:txBody>
      </p:sp>
      <p:pic>
        <p:nvPicPr>
          <p:cNvPr id="4" name="MOV01413.MPG">
            <a:hlinkClick r:id="" action="ppaction://media"/>
          </p:cNvPr>
          <p:cNvPicPr>
            <a:picLocks noGrp="1" noChangeAspect="1"/>
          </p:cNvPicPr>
          <p:nvPr>
            <p:ph idx="1"/>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1554163" y="1600200"/>
            <a:ext cx="6034087" cy="4525963"/>
          </a:xfrm>
        </p:spPr>
      </p:pic>
    </p:spTree>
    <p:custDataLst>
      <p:tags r:id="rId1"/>
    </p:custDataLst>
    <p:extLst>
      <p:ext uri="{BB962C8B-B14F-4D97-AF65-F5344CB8AC3E}">
        <p14:creationId xmlns:p14="http://schemas.microsoft.com/office/powerpoint/2010/main" val="3707976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Testes iniciais</a:t>
            </a:r>
            <a:endParaRPr lang="pt-BR" dirty="0"/>
          </a:p>
        </p:txBody>
      </p:sp>
      <p:sp>
        <p:nvSpPr>
          <p:cNvPr id="3" name="Content Placeholder 2"/>
          <p:cNvSpPr>
            <a:spLocks noGrp="1"/>
          </p:cNvSpPr>
          <p:nvPr>
            <p:ph idx="1"/>
            <p:custDataLst>
              <p:tags r:id="rId3"/>
            </p:custDataLst>
          </p:nvPr>
        </p:nvSpPr>
        <p:spPr/>
        <p:txBody>
          <a:bodyPr>
            <a:normAutofit/>
          </a:bodyPr>
          <a:lstStyle/>
          <a:p>
            <a:r>
              <a:rPr lang="pt-BR" dirty="0" smtClean="0"/>
              <a:t>Teste</a:t>
            </a:r>
          </a:p>
          <a:p>
            <a:pPr lvl="1"/>
            <a:r>
              <a:rPr lang="pt-BR" sz="2000" dirty="0" smtClean="0"/>
              <a:t>Aquisição de imagens via controle manual nas LTs próximas à subestação Recife II</a:t>
            </a:r>
          </a:p>
          <a:p>
            <a:r>
              <a:rPr lang="pt-BR" dirty="0" smtClean="0"/>
              <a:t>Conclusões</a:t>
            </a:r>
          </a:p>
          <a:p>
            <a:pPr lvl="1"/>
            <a:r>
              <a:rPr lang="pt-BR" sz="2000" dirty="0" smtClean="0"/>
              <a:t>Estabilidade de vôo e de imagem satisfatórios</a:t>
            </a:r>
          </a:p>
          <a:p>
            <a:pPr lvl="1"/>
            <a:r>
              <a:rPr lang="pt-BR" sz="2000" dirty="0" smtClean="0"/>
              <a:t>Necessidade de maior resolução da imagem</a:t>
            </a:r>
          </a:p>
          <a:p>
            <a:pPr lvl="1"/>
            <a:r>
              <a:rPr lang="pt-BR" sz="2000" dirty="0" smtClean="0"/>
              <a:t>Alcance do enlace sem fio deve ser maior</a:t>
            </a:r>
            <a:endParaRPr lang="pt-BR" sz="2000" dirty="0"/>
          </a:p>
        </p:txBody>
      </p:sp>
    </p:spTree>
    <p:custDataLst>
      <p:tags r:id="rId1"/>
    </p:custDataLst>
    <p:extLst>
      <p:ext uri="{BB962C8B-B14F-4D97-AF65-F5344CB8AC3E}">
        <p14:creationId xmlns:p14="http://schemas.microsoft.com/office/powerpoint/2010/main" val="37784232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Ground station</a:t>
            </a:r>
            <a:endParaRPr lang="pt-BR" dirty="0"/>
          </a:p>
        </p:txBody>
      </p:sp>
      <p:pic>
        <p:nvPicPr>
          <p:cNvPr id="1026" name="Picture 2" descr="C:\Users\Borges\Dropbox\Tempo Real\Seminário\Captura_de_tela.png"/>
          <p:cNvPicPr>
            <a:picLocks noChangeAspect="1" noChangeArrowheads="1"/>
          </p:cNvPicPr>
          <p:nvPr>
            <p:custDataLst>
              <p:tags r:id="rId3"/>
            </p:custDataLst>
          </p:nvPr>
        </p:nvPicPr>
        <p:blipFill>
          <a:blip r:embed="rId6" cstate="email">
            <a:extLst>
              <a:ext uri="{28A0092B-C50C-407E-A947-70E740481C1C}">
                <a14:useLocalDpi xmlns:a14="http://schemas.microsoft.com/office/drawing/2010/main" val="0"/>
              </a:ext>
            </a:extLst>
          </a:blip>
          <a:srcRect/>
          <a:stretch>
            <a:fillRect/>
          </a:stretch>
        </p:blipFill>
        <p:spPr bwMode="auto">
          <a:xfrm>
            <a:off x="254000" y="1600200"/>
            <a:ext cx="7573167" cy="45439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780709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Autonomia</a:t>
            </a:r>
            <a:endParaRPr lang="pt-BR" dirty="0"/>
          </a:p>
        </p:txBody>
      </p:sp>
      <p:sp>
        <p:nvSpPr>
          <p:cNvPr id="3" name="Content Placeholder 2"/>
          <p:cNvSpPr>
            <a:spLocks noGrp="1"/>
          </p:cNvSpPr>
          <p:nvPr>
            <p:ph idx="1"/>
            <p:custDataLst>
              <p:tags r:id="rId3"/>
            </p:custDataLst>
          </p:nvPr>
        </p:nvSpPr>
        <p:spPr/>
        <p:txBody>
          <a:bodyPr>
            <a:normAutofit/>
          </a:bodyPr>
          <a:lstStyle/>
          <a:p>
            <a:r>
              <a:rPr lang="pt-BR" sz="2400" dirty="0" smtClean="0"/>
              <a:t>Semi-autônomo via </a:t>
            </a:r>
            <a:r>
              <a:rPr lang="pt-BR" sz="2400" i="1" dirty="0" smtClean="0"/>
              <a:t>waypoints</a:t>
            </a:r>
            <a:endParaRPr lang="pt-BR" sz="2400" dirty="0">
              <a:solidFill>
                <a:srgbClr val="FF0000"/>
              </a:solidFill>
            </a:endParaRPr>
          </a:p>
        </p:txBody>
      </p:sp>
      <p:pic>
        <p:nvPicPr>
          <p:cNvPr id="4" name="Picture 3" descr="waypoints.jpg"/>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2743200" y="2971800"/>
            <a:ext cx="3175000" cy="3175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550527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Emergências em vôo</a:t>
            </a:r>
            <a:endParaRPr lang="pt-BR" dirty="0"/>
          </a:p>
        </p:txBody>
      </p:sp>
      <p:sp>
        <p:nvSpPr>
          <p:cNvPr id="3" name="Content Placeholder 2"/>
          <p:cNvSpPr>
            <a:spLocks noGrp="1"/>
          </p:cNvSpPr>
          <p:nvPr>
            <p:ph idx="1"/>
            <p:custDataLst>
              <p:tags r:id="rId3"/>
            </p:custDataLst>
          </p:nvPr>
        </p:nvSpPr>
        <p:spPr/>
        <p:txBody>
          <a:bodyPr>
            <a:normAutofit/>
          </a:bodyPr>
          <a:lstStyle/>
          <a:p>
            <a:r>
              <a:rPr lang="pt-BR" dirty="0" smtClean="0"/>
              <a:t>Várias situações</a:t>
            </a:r>
          </a:p>
          <a:p>
            <a:r>
              <a:rPr lang="pt-BR" dirty="0" smtClean="0"/>
              <a:t>Exemplo: perdeu a comunicação com a GS</a:t>
            </a:r>
          </a:p>
          <a:p>
            <a:pPr lvl="1"/>
            <a:r>
              <a:rPr lang="pt-BR" sz="2000" dirty="0" smtClean="0"/>
              <a:t>Autônomo: se o timer der timeout, o VANT tenta voltar para o GS</a:t>
            </a:r>
          </a:p>
          <a:p>
            <a:pPr lvl="1"/>
            <a:r>
              <a:rPr lang="pt-BR" sz="2000" dirty="0" smtClean="0"/>
              <a:t>Manual: pousa o mais breve possível</a:t>
            </a:r>
            <a:endParaRPr lang="pt-BR" sz="2000" dirty="0"/>
          </a:p>
        </p:txBody>
      </p:sp>
    </p:spTree>
    <p:custDataLst>
      <p:tags r:id="rId1"/>
    </p:custDataLst>
    <p:extLst>
      <p:ext uri="{BB962C8B-B14F-4D97-AF65-F5344CB8AC3E}">
        <p14:creationId xmlns:p14="http://schemas.microsoft.com/office/powerpoint/2010/main" val="19146028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pt-BR" dirty="0" smtClean="0"/>
              <a:t>Expansão do projeto</a:t>
            </a:r>
            <a:endParaRPr lang="pt-BR" dirty="0"/>
          </a:p>
        </p:txBody>
      </p:sp>
      <p:sp>
        <p:nvSpPr>
          <p:cNvPr id="3" name="Content Placeholder 2"/>
          <p:cNvSpPr>
            <a:spLocks noGrp="1"/>
          </p:cNvSpPr>
          <p:nvPr>
            <p:ph idx="1"/>
            <p:custDataLst>
              <p:tags r:id="rId3"/>
            </p:custDataLst>
          </p:nvPr>
        </p:nvSpPr>
        <p:spPr/>
        <p:txBody>
          <a:bodyPr/>
          <a:lstStyle/>
          <a:p>
            <a:endParaRPr lang="pt-BR" dirty="0"/>
          </a:p>
        </p:txBody>
      </p:sp>
      <p:pic>
        <p:nvPicPr>
          <p:cNvPr id="3074" name="Picture 2" descr="C:\Users\Borges\Downloads\exp.PNG"/>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65100" y="1955800"/>
            <a:ext cx="8704835" cy="4432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1828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custDataLst>
              <p:tags r:id="rId2"/>
            </p:custDataLst>
          </p:nvPr>
        </p:nvSpPr>
        <p:spPr/>
        <p:txBody>
          <a:bodyPr tIns="35199"/>
          <a:lstStyle/>
          <a:p>
            <a:pPr eaLnBrk="1"/>
            <a:r>
              <a:rPr lang="pt-BR" dirty="0" smtClean="0">
                <a:latin typeface="+mn-lt"/>
                <a:cs typeface="WenQuanYi Micro Hei" charset="0"/>
              </a:rPr>
              <a:t>VANTs </a:t>
            </a:r>
            <a:r>
              <a:rPr lang="pt-BR" dirty="0">
                <a:latin typeface="+mn-lt"/>
                <a:cs typeface="WenQuanYi Micro Hei" charset="0"/>
              </a:rPr>
              <a:t>no Brasil</a:t>
            </a:r>
          </a:p>
        </p:txBody>
      </p:sp>
      <p:pic>
        <p:nvPicPr>
          <p:cNvPr id="7171" name="Picture 4" descr="https://lh5.googleusercontent.com/GQe6psPWRHJZmKjENpLmN-fO9aO2mgYEc-XX6fhhnxqRU40fHD3qLe2AasGKbnzTPRs6dSla4Cs3g6KOyEWf4roQM_PtFxn9EHr5sMX4Q-g6gwQZzp4"/>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549440" y="2174630"/>
            <a:ext cx="6269760" cy="33440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20041757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custDataLst>
              <p:tags r:id="rId2"/>
            </p:custDataLst>
          </p:nvPr>
        </p:nvSpPr>
        <p:spPr/>
        <p:txBody>
          <a:bodyPr tIns="35199"/>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pt-BR" dirty="0">
                <a:latin typeface="+mn-lt"/>
                <a:cs typeface="WenQuanYi Micro Hei" charset="0"/>
              </a:rPr>
              <a:t>VANTs para Uso Civil</a:t>
            </a:r>
          </a:p>
        </p:txBody>
      </p:sp>
      <p:pic>
        <p:nvPicPr>
          <p:cNvPr id="8195" name="Picture 6"/>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370882" y="2065854"/>
            <a:ext cx="6415200" cy="35082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00B8FF"/>
                </a:solidFill>
              </a14:hiddenFill>
            </a:ext>
          </a:extLst>
        </p:spPr>
      </p:pic>
      <p:sp>
        <p:nvSpPr>
          <p:cNvPr id="8196" name="CaixaDeTexto 7"/>
          <p:cNvSpPr txBox="1">
            <a:spLocks noChangeArrowheads="1"/>
          </p:cNvSpPr>
          <p:nvPr>
            <p:custDataLst>
              <p:tags r:id="rId4"/>
            </p:custDataLst>
          </p:nvPr>
        </p:nvSpPr>
        <p:spPr bwMode="auto">
          <a:xfrm>
            <a:off x="606241" y="5876885"/>
            <a:ext cx="7979040" cy="76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spAutoFit/>
          </a:bodyPr>
          <a:lstStyle/>
          <a:p>
            <a:pPr algn="ctr"/>
            <a:r>
              <a:rPr lang="pt-BR" sz="2200" dirty="0">
                <a:solidFill>
                  <a:srgbClr val="7F7F7F"/>
                </a:solidFill>
              </a:rPr>
              <a:t>Projeto ARARA: Aeronave de Reconhecimento Autônoma e Remotamente Assistida.</a:t>
            </a:r>
            <a:endParaRPr lang="pt-BR" dirty="0">
              <a:solidFill>
                <a:srgbClr val="7F7F7F"/>
              </a:solidFill>
            </a:endParaRPr>
          </a:p>
        </p:txBody>
      </p:sp>
    </p:spTree>
    <p:custDataLst>
      <p:tags r:id="rId1"/>
    </p:custDataLst>
    <p:extLst>
      <p:ext uri="{BB962C8B-B14F-4D97-AF65-F5344CB8AC3E}">
        <p14:creationId xmlns:p14="http://schemas.microsoft.com/office/powerpoint/2010/main" val="20172042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custDataLst>
              <p:tags r:id="rId2"/>
            </p:custDataLst>
          </p:nvPr>
        </p:nvSpPr>
        <p:spPr/>
        <p:txBody>
          <a:bodyPr tIns="35199"/>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pt-BR" dirty="0">
                <a:latin typeface="+mn-lt"/>
                <a:cs typeface="WenQuanYi Micro Hei" charset="0"/>
              </a:rPr>
              <a:t>VANTs para Uso Civil</a:t>
            </a:r>
          </a:p>
        </p:txBody>
      </p:sp>
      <p:sp>
        <p:nvSpPr>
          <p:cNvPr id="9219" name="Espaço Reservado para Conteúdo 6"/>
          <p:cNvSpPr>
            <a:spLocks noGrp="1"/>
          </p:cNvSpPr>
          <p:nvPr>
            <p:ph idx="1"/>
            <p:custDataLst>
              <p:tags r:id="rId3"/>
            </p:custDataLst>
          </p:nvPr>
        </p:nvSpPr>
        <p:spPr/>
        <p:txBody>
          <a:bodyPr>
            <a:normAutofit/>
          </a:bodyPr>
          <a:lstStyle/>
          <a:p>
            <a:r>
              <a:rPr lang="pt-BR" dirty="0">
                <a:cs typeface="WenQuanYi Micro Hei" charset="0"/>
              </a:rPr>
              <a:t>Vigilância policial de áreas urbanas;</a:t>
            </a:r>
          </a:p>
          <a:p>
            <a:r>
              <a:rPr lang="pt-BR" dirty="0">
                <a:cs typeface="WenQuanYi Micro Hei" charset="0"/>
              </a:rPr>
              <a:t>Vigilância de áreas de fronteira;</a:t>
            </a:r>
          </a:p>
          <a:p>
            <a:r>
              <a:rPr lang="pt-BR" dirty="0">
                <a:cs typeface="WenQuanYi Micro Hei" charset="0"/>
              </a:rPr>
              <a:t>Inspeção de oleodutos e gasodutos;</a:t>
            </a:r>
          </a:p>
          <a:p>
            <a:r>
              <a:rPr lang="pt-BR" dirty="0">
                <a:cs typeface="WenQuanYi Micro Hei" charset="0"/>
              </a:rPr>
              <a:t>Controle de safras agrícolas;</a:t>
            </a:r>
          </a:p>
          <a:p>
            <a:r>
              <a:rPr lang="pt-BR" dirty="0">
                <a:cs typeface="WenQuanYi Micro Hei" charset="0"/>
              </a:rPr>
              <a:t>Levantamento de recursos florestais;</a:t>
            </a:r>
          </a:p>
          <a:p>
            <a:r>
              <a:rPr lang="pt-BR" dirty="0">
                <a:cs typeface="WenQuanYi Micro Hei" charset="0"/>
              </a:rPr>
              <a:t>Controle de queimadas;</a:t>
            </a:r>
          </a:p>
          <a:p>
            <a:r>
              <a:rPr lang="pt-BR" dirty="0">
                <a:cs typeface="WenQuanYi Micro Hei" charset="0"/>
              </a:rPr>
              <a:t>Busca e salvamento.</a:t>
            </a:r>
          </a:p>
          <a:p>
            <a:endParaRPr lang="pt-BR" dirty="0">
              <a:cs typeface="WenQuanYi Micro Hei" charset="0"/>
            </a:endParaRPr>
          </a:p>
          <a:p>
            <a:endParaRPr lang="pt-BR" dirty="0">
              <a:cs typeface="WenQuanYi Micro Hei" charset="0"/>
            </a:endParaRPr>
          </a:p>
        </p:txBody>
      </p:sp>
      <p:pic>
        <p:nvPicPr>
          <p:cNvPr id="9220" name="Picture 5"/>
          <p:cNvPicPr>
            <a:picLocks noChangeAspect="1" noChangeArrowheads="1"/>
          </p:cNvPicPr>
          <p:nvPr>
            <p:custDataLst>
              <p:tags r:id="rId4"/>
            </p:custDataLst>
          </p:nvPr>
        </p:nvPicPr>
        <p:blipFill>
          <a:blip r:embed="rId7" cstate="email">
            <a:extLst>
              <a:ext uri="{28A0092B-C50C-407E-A947-70E740481C1C}">
                <a14:useLocalDpi xmlns:a14="http://schemas.microsoft.com/office/drawing/2010/main" val="0"/>
              </a:ext>
            </a:extLst>
          </a:blip>
          <a:srcRect l="39812" t="20724" r="18753" b="30318"/>
          <a:stretch>
            <a:fillRect/>
          </a:stretch>
        </p:blipFill>
        <p:spPr bwMode="auto">
          <a:xfrm>
            <a:off x="5297782" y="2449698"/>
            <a:ext cx="3577178" cy="23763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23085586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SbaIQSz4vIVYmDAaUKAQtn"/>
</p:tagLst>
</file>

<file path=ppt/tags/tag10.xml><?xml version="1.0" encoding="utf-8"?>
<p:tagLst xmlns:a="http://schemas.openxmlformats.org/drawingml/2006/main" xmlns:r="http://schemas.openxmlformats.org/officeDocument/2006/relationships" xmlns:p="http://schemas.openxmlformats.org/presentationml/2006/main">
  <p:tag name="DVSHAPEID" val="OAzOVSwVNxQLpWwFL0C2HW"/>
</p:tagLst>
</file>

<file path=ppt/tags/tag100.xml><?xml version="1.0" encoding="utf-8"?>
<p:tagLst xmlns:a="http://schemas.openxmlformats.org/drawingml/2006/main" xmlns:r="http://schemas.openxmlformats.org/officeDocument/2006/relationships" xmlns:p="http://schemas.openxmlformats.org/presentationml/2006/main">
  <p:tag name="DVSHAPEID" val="VysfqKsMkfUPjhPWtyCOMH"/>
</p:tagLst>
</file>

<file path=ppt/tags/tag101.xml><?xml version="1.0" encoding="utf-8"?>
<p:tagLst xmlns:a="http://schemas.openxmlformats.org/drawingml/2006/main" xmlns:r="http://schemas.openxmlformats.org/officeDocument/2006/relationships" xmlns:p="http://schemas.openxmlformats.org/presentationml/2006/main">
  <p:tag name="DVSHAPEID" val="2YVHZF2dZo7nSoev4KuLFb"/>
</p:tagLst>
</file>

<file path=ppt/tags/tag102.xml><?xml version="1.0" encoding="utf-8"?>
<p:tagLst xmlns:a="http://schemas.openxmlformats.org/drawingml/2006/main" xmlns:r="http://schemas.openxmlformats.org/officeDocument/2006/relationships" xmlns:p="http://schemas.openxmlformats.org/presentationml/2006/main">
  <p:tag name="DVSHAPEID" val="jBhhMVAUOlTevukIKMK7fv"/>
</p:tagLst>
</file>

<file path=ppt/tags/tag103.xml><?xml version="1.0" encoding="utf-8"?>
<p:tagLst xmlns:a="http://schemas.openxmlformats.org/drawingml/2006/main" xmlns:r="http://schemas.openxmlformats.org/officeDocument/2006/relationships" xmlns:p="http://schemas.openxmlformats.org/presentationml/2006/main">
  <p:tag name="DVSHAPEID" val="HWprIXuSj11QEjqHS6C5zM"/>
</p:tagLst>
</file>

<file path=ppt/tags/tag104.xml><?xml version="1.0" encoding="utf-8"?>
<p:tagLst xmlns:a="http://schemas.openxmlformats.org/drawingml/2006/main" xmlns:r="http://schemas.openxmlformats.org/officeDocument/2006/relationships" xmlns:p="http://schemas.openxmlformats.org/presentationml/2006/main">
  <p:tag name="DVSHAPEID" val="tESJblZH0yWNUlSldCqW2S"/>
</p:tagLst>
</file>

<file path=ppt/tags/tag105.xml><?xml version="1.0" encoding="utf-8"?>
<p:tagLst xmlns:a="http://schemas.openxmlformats.org/drawingml/2006/main" xmlns:r="http://schemas.openxmlformats.org/officeDocument/2006/relationships" xmlns:p="http://schemas.openxmlformats.org/presentationml/2006/main">
  <p:tag name="DVSHAPEID" val="cFP0i3TDuaWVsKyYM8SB0t"/>
</p:tagLst>
</file>

<file path=ppt/tags/tag106.xml><?xml version="1.0" encoding="utf-8"?>
<p:tagLst xmlns:a="http://schemas.openxmlformats.org/drawingml/2006/main" xmlns:r="http://schemas.openxmlformats.org/officeDocument/2006/relationships" xmlns:p="http://schemas.openxmlformats.org/presentationml/2006/main">
  <p:tag name="DVSHAPEID" val="URo4OwTZEDJBrdTa3VOn3L"/>
</p:tagLst>
</file>

<file path=ppt/tags/tag107.xml><?xml version="1.0" encoding="utf-8"?>
<p:tagLst xmlns:a="http://schemas.openxmlformats.org/drawingml/2006/main" xmlns:r="http://schemas.openxmlformats.org/officeDocument/2006/relationships" xmlns:p="http://schemas.openxmlformats.org/presentationml/2006/main">
  <p:tag name="DVSHAPEID" val="RZT8MeQh3qSIKYCefnKvvj"/>
</p:tagLst>
</file>

<file path=ppt/tags/tag108.xml><?xml version="1.0" encoding="utf-8"?>
<p:tagLst xmlns:a="http://schemas.openxmlformats.org/drawingml/2006/main" xmlns:r="http://schemas.openxmlformats.org/officeDocument/2006/relationships" xmlns:p="http://schemas.openxmlformats.org/presentationml/2006/main">
  <p:tag name="DVSHAPEID" val="bRjl4C5WNDq9ZpbGJE9nzj"/>
</p:tagLst>
</file>

<file path=ppt/tags/tag109.xml><?xml version="1.0" encoding="utf-8"?>
<p:tagLst xmlns:a="http://schemas.openxmlformats.org/drawingml/2006/main" xmlns:r="http://schemas.openxmlformats.org/officeDocument/2006/relationships" xmlns:p="http://schemas.openxmlformats.org/presentationml/2006/main">
  <p:tag name="DVSHAPEID" val="JIsVyPGqCxfyO2Oradc6Ce"/>
</p:tagLst>
</file>

<file path=ppt/tags/tag11.xml><?xml version="1.0" encoding="utf-8"?>
<p:tagLst xmlns:a="http://schemas.openxmlformats.org/drawingml/2006/main" xmlns:r="http://schemas.openxmlformats.org/officeDocument/2006/relationships" xmlns:p="http://schemas.openxmlformats.org/presentationml/2006/main">
  <p:tag name="DVSHAPEID" val="TXEbLIWMYYYG5fB3dh6be0"/>
</p:tagLst>
</file>

<file path=ppt/tags/tag110.xml><?xml version="1.0" encoding="utf-8"?>
<p:tagLst xmlns:a="http://schemas.openxmlformats.org/drawingml/2006/main" xmlns:r="http://schemas.openxmlformats.org/officeDocument/2006/relationships" xmlns:p="http://schemas.openxmlformats.org/presentationml/2006/main">
  <p:tag name="DVSHAPEID" val="iBYc2yD6l8JR7AT83ggm0S"/>
</p:tagLst>
</file>

<file path=ppt/tags/tag111.xml><?xml version="1.0" encoding="utf-8"?>
<p:tagLst xmlns:a="http://schemas.openxmlformats.org/drawingml/2006/main" xmlns:r="http://schemas.openxmlformats.org/officeDocument/2006/relationships" xmlns:p="http://schemas.openxmlformats.org/presentationml/2006/main">
  <p:tag name="DVSHAPEID" val="TrB8RitVasGuqRXlM8Nwc6"/>
</p:tagLst>
</file>

<file path=ppt/tags/tag112.xml><?xml version="1.0" encoding="utf-8"?>
<p:tagLst xmlns:a="http://schemas.openxmlformats.org/drawingml/2006/main" xmlns:r="http://schemas.openxmlformats.org/officeDocument/2006/relationships" xmlns:p="http://schemas.openxmlformats.org/presentationml/2006/main">
  <p:tag name="DVSHAPEID" val="OWUey1aWQgepHwBTGkCpXh"/>
</p:tagLst>
</file>

<file path=ppt/tags/tag113.xml><?xml version="1.0" encoding="utf-8"?>
<p:tagLst xmlns:a="http://schemas.openxmlformats.org/drawingml/2006/main" xmlns:r="http://schemas.openxmlformats.org/officeDocument/2006/relationships" xmlns:p="http://schemas.openxmlformats.org/presentationml/2006/main">
  <p:tag name="DVSHAPEID" val="bDa2bIu7ytGNCEeDKsLeBq"/>
</p:tagLst>
</file>

<file path=ppt/tags/tag114.xml><?xml version="1.0" encoding="utf-8"?>
<p:tagLst xmlns:a="http://schemas.openxmlformats.org/drawingml/2006/main" xmlns:r="http://schemas.openxmlformats.org/officeDocument/2006/relationships" xmlns:p="http://schemas.openxmlformats.org/presentationml/2006/main">
  <p:tag name="DVSHAPEID" val="g09qJSrtUM9wLh3wPrsJHK"/>
</p:tagLst>
</file>

<file path=ppt/tags/tag115.xml><?xml version="1.0" encoding="utf-8"?>
<p:tagLst xmlns:a="http://schemas.openxmlformats.org/drawingml/2006/main" xmlns:r="http://schemas.openxmlformats.org/officeDocument/2006/relationships" xmlns:p="http://schemas.openxmlformats.org/presentationml/2006/main">
  <p:tag name="DVSHAPEID" val="JUTWF3A9EJGLn9SLYBG5zT"/>
</p:tagLst>
</file>

<file path=ppt/tags/tag116.xml><?xml version="1.0" encoding="utf-8"?>
<p:tagLst xmlns:a="http://schemas.openxmlformats.org/drawingml/2006/main" xmlns:r="http://schemas.openxmlformats.org/officeDocument/2006/relationships" xmlns:p="http://schemas.openxmlformats.org/presentationml/2006/main">
  <p:tag name="DVSHAPEID" val="E6TXzeCkMSIvhfwMcnSK8p"/>
</p:tagLst>
</file>

<file path=ppt/tags/tag117.xml><?xml version="1.0" encoding="utf-8"?>
<p:tagLst xmlns:a="http://schemas.openxmlformats.org/drawingml/2006/main" xmlns:r="http://schemas.openxmlformats.org/officeDocument/2006/relationships" xmlns:p="http://schemas.openxmlformats.org/presentationml/2006/main">
  <p:tag name="DVSHAPEID" val="Q0TTD4sQ2BbPgN3ItlxjWO"/>
</p:tagLst>
</file>

<file path=ppt/tags/tag118.xml><?xml version="1.0" encoding="utf-8"?>
<p:tagLst xmlns:a="http://schemas.openxmlformats.org/drawingml/2006/main" xmlns:r="http://schemas.openxmlformats.org/officeDocument/2006/relationships" xmlns:p="http://schemas.openxmlformats.org/presentationml/2006/main">
  <p:tag name="DVSHAPEID" val="2RSDecoicOKefT3GAxRWP7"/>
</p:tagLst>
</file>

<file path=ppt/tags/tag119.xml><?xml version="1.0" encoding="utf-8"?>
<p:tagLst xmlns:a="http://schemas.openxmlformats.org/drawingml/2006/main" xmlns:r="http://schemas.openxmlformats.org/officeDocument/2006/relationships" xmlns:p="http://schemas.openxmlformats.org/presentationml/2006/main">
  <p:tag name="DVSHAPEID" val="jrYJJuUwdOt1X210QgrJom"/>
</p:tagLst>
</file>

<file path=ppt/tags/tag12.xml><?xml version="1.0" encoding="utf-8"?>
<p:tagLst xmlns:a="http://schemas.openxmlformats.org/drawingml/2006/main" xmlns:r="http://schemas.openxmlformats.org/officeDocument/2006/relationships" xmlns:p="http://schemas.openxmlformats.org/presentationml/2006/main">
  <p:tag name="DVSHAPEID" val="FOkHods3FnURHC9K6OZ0zS"/>
</p:tagLst>
</file>

<file path=ppt/tags/tag120.xml><?xml version="1.0" encoding="utf-8"?>
<p:tagLst xmlns:a="http://schemas.openxmlformats.org/drawingml/2006/main" xmlns:r="http://schemas.openxmlformats.org/officeDocument/2006/relationships" xmlns:p="http://schemas.openxmlformats.org/presentationml/2006/main">
  <p:tag name="DVSHAPEID" val="52x9ENLZs0YUxrEvtUoFBW"/>
</p:tagLst>
</file>

<file path=ppt/tags/tag121.xml><?xml version="1.0" encoding="utf-8"?>
<p:tagLst xmlns:a="http://schemas.openxmlformats.org/drawingml/2006/main" xmlns:r="http://schemas.openxmlformats.org/officeDocument/2006/relationships" xmlns:p="http://schemas.openxmlformats.org/presentationml/2006/main">
  <p:tag name="DVSHAPEID" val="KeV1EzHBu6IXmWbzP7Lemt"/>
</p:tagLst>
</file>

<file path=ppt/tags/tag122.xml><?xml version="1.0" encoding="utf-8"?>
<p:tagLst xmlns:a="http://schemas.openxmlformats.org/drawingml/2006/main" xmlns:r="http://schemas.openxmlformats.org/officeDocument/2006/relationships" xmlns:p="http://schemas.openxmlformats.org/presentationml/2006/main">
  <p:tag name="DVSHAPEID" val="33uzmlNxlIL8hjeD8biQvS"/>
</p:tagLst>
</file>

<file path=ppt/tags/tag123.xml><?xml version="1.0" encoding="utf-8"?>
<p:tagLst xmlns:a="http://schemas.openxmlformats.org/drawingml/2006/main" xmlns:r="http://schemas.openxmlformats.org/officeDocument/2006/relationships" xmlns:p="http://schemas.openxmlformats.org/presentationml/2006/main">
  <p:tag name="DVSHAPEID" val="bA5HjT4hUnzhaSw5dmOXK0"/>
</p:tagLst>
</file>

<file path=ppt/tags/tag124.xml><?xml version="1.0" encoding="utf-8"?>
<p:tagLst xmlns:a="http://schemas.openxmlformats.org/drawingml/2006/main" xmlns:r="http://schemas.openxmlformats.org/officeDocument/2006/relationships" xmlns:p="http://schemas.openxmlformats.org/presentationml/2006/main">
  <p:tag name="DVSHAPEID" val="bdFRlbYAVvXbRTuF1Ts4Oo"/>
</p:tagLst>
</file>

<file path=ppt/tags/tag125.xml><?xml version="1.0" encoding="utf-8"?>
<p:tagLst xmlns:a="http://schemas.openxmlformats.org/drawingml/2006/main" xmlns:r="http://schemas.openxmlformats.org/officeDocument/2006/relationships" xmlns:p="http://schemas.openxmlformats.org/presentationml/2006/main">
  <p:tag name="DVSHAPEID" val="y09m73XW2y7bpS2sySikr4"/>
</p:tagLst>
</file>

<file path=ppt/tags/tag126.xml><?xml version="1.0" encoding="utf-8"?>
<p:tagLst xmlns:a="http://schemas.openxmlformats.org/drawingml/2006/main" xmlns:r="http://schemas.openxmlformats.org/officeDocument/2006/relationships" xmlns:p="http://schemas.openxmlformats.org/presentationml/2006/main">
  <p:tag name="DVSHAPEID" val="jZ0CBykVuGcMEEIY4VCZsp"/>
</p:tagLst>
</file>

<file path=ppt/tags/tag127.xml><?xml version="1.0" encoding="utf-8"?>
<p:tagLst xmlns:a="http://schemas.openxmlformats.org/drawingml/2006/main" xmlns:r="http://schemas.openxmlformats.org/officeDocument/2006/relationships" xmlns:p="http://schemas.openxmlformats.org/presentationml/2006/main">
  <p:tag name="DVSHAPEID" val="3GuBCzkzMuXuG9lurpB73r"/>
</p:tagLst>
</file>

<file path=ppt/tags/tag128.xml><?xml version="1.0" encoding="utf-8"?>
<p:tagLst xmlns:a="http://schemas.openxmlformats.org/drawingml/2006/main" xmlns:r="http://schemas.openxmlformats.org/officeDocument/2006/relationships" xmlns:p="http://schemas.openxmlformats.org/presentationml/2006/main">
  <p:tag name="DVSHAPEID" val="ZCenJzOmHrBUVj8ZVLAUUI"/>
</p:tagLst>
</file>

<file path=ppt/tags/tag129.xml><?xml version="1.0" encoding="utf-8"?>
<p:tagLst xmlns:a="http://schemas.openxmlformats.org/drawingml/2006/main" xmlns:r="http://schemas.openxmlformats.org/officeDocument/2006/relationships" xmlns:p="http://schemas.openxmlformats.org/presentationml/2006/main">
  <p:tag name="DVSHAPEID" val="PaYzDAtcollCHSnfPKLpMw"/>
</p:tagLst>
</file>

<file path=ppt/tags/tag13.xml><?xml version="1.0" encoding="utf-8"?>
<p:tagLst xmlns:a="http://schemas.openxmlformats.org/drawingml/2006/main" xmlns:r="http://schemas.openxmlformats.org/officeDocument/2006/relationships" xmlns:p="http://schemas.openxmlformats.org/presentationml/2006/main">
  <p:tag name="DVSHAPEID" val="NJRh4IMkVwITiPR3jJkViA"/>
</p:tagLst>
</file>

<file path=ppt/tags/tag130.xml><?xml version="1.0" encoding="utf-8"?>
<p:tagLst xmlns:a="http://schemas.openxmlformats.org/drawingml/2006/main" xmlns:r="http://schemas.openxmlformats.org/officeDocument/2006/relationships" xmlns:p="http://schemas.openxmlformats.org/presentationml/2006/main">
  <p:tag name="DVSHAPEID" val="SLd1lstPw9wgM3paWdSu2g"/>
</p:tagLst>
</file>

<file path=ppt/tags/tag131.xml><?xml version="1.0" encoding="utf-8"?>
<p:tagLst xmlns:a="http://schemas.openxmlformats.org/drawingml/2006/main" xmlns:r="http://schemas.openxmlformats.org/officeDocument/2006/relationships" xmlns:p="http://schemas.openxmlformats.org/presentationml/2006/main">
  <p:tag name="DVSHAPEID" val="zjCfBGWP9uWihclBe1JzOc"/>
</p:tagLst>
</file>

<file path=ppt/tags/tag132.xml><?xml version="1.0" encoding="utf-8"?>
<p:tagLst xmlns:a="http://schemas.openxmlformats.org/drawingml/2006/main" xmlns:r="http://schemas.openxmlformats.org/officeDocument/2006/relationships" xmlns:p="http://schemas.openxmlformats.org/presentationml/2006/main">
  <p:tag name="DVSHAPEID" val="5q5jQEOxxhuBcUp6RNTH02"/>
</p:tagLst>
</file>

<file path=ppt/tags/tag133.xml><?xml version="1.0" encoding="utf-8"?>
<p:tagLst xmlns:a="http://schemas.openxmlformats.org/drawingml/2006/main" xmlns:r="http://schemas.openxmlformats.org/officeDocument/2006/relationships" xmlns:p="http://schemas.openxmlformats.org/presentationml/2006/main">
  <p:tag name="DVSHAPEID" val="kuMcPlZRLtsndbahQh1BXE"/>
</p:tagLst>
</file>

<file path=ppt/tags/tag134.xml><?xml version="1.0" encoding="utf-8"?>
<p:tagLst xmlns:a="http://schemas.openxmlformats.org/drawingml/2006/main" xmlns:r="http://schemas.openxmlformats.org/officeDocument/2006/relationships" xmlns:p="http://schemas.openxmlformats.org/presentationml/2006/main">
  <p:tag name="DVSHAPEID" val="OFZrb89VG6b35BxDPtyGv0"/>
</p:tagLst>
</file>

<file path=ppt/tags/tag135.xml><?xml version="1.0" encoding="utf-8"?>
<p:tagLst xmlns:a="http://schemas.openxmlformats.org/drawingml/2006/main" xmlns:r="http://schemas.openxmlformats.org/officeDocument/2006/relationships" xmlns:p="http://schemas.openxmlformats.org/presentationml/2006/main">
  <p:tag name="DVSHAPEID" val="9PGdWzXBGo4FF6dn9QHPNl"/>
</p:tagLst>
</file>

<file path=ppt/tags/tag136.xml><?xml version="1.0" encoding="utf-8"?>
<p:tagLst xmlns:a="http://schemas.openxmlformats.org/drawingml/2006/main" xmlns:r="http://schemas.openxmlformats.org/officeDocument/2006/relationships" xmlns:p="http://schemas.openxmlformats.org/presentationml/2006/main">
  <p:tag name="DVSHAPEID" val="ba6yJcrx2h9NwaLXczY4qN"/>
</p:tagLst>
</file>

<file path=ppt/tags/tag137.xml><?xml version="1.0" encoding="utf-8"?>
<p:tagLst xmlns:a="http://schemas.openxmlformats.org/drawingml/2006/main" xmlns:r="http://schemas.openxmlformats.org/officeDocument/2006/relationships" xmlns:p="http://schemas.openxmlformats.org/presentationml/2006/main">
  <p:tag name="DVSHAPEID" val="YpWrqrjHZFdOEv7nQK98mN"/>
</p:tagLst>
</file>

<file path=ppt/tags/tag138.xml><?xml version="1.0" encoding="utf-8"?>
<p:tagLst xmlns:a="http://schemas.openxmlformats.org/drawingml/2006/main" xmlns:r="http://schemas.openxmlformats.org/officeDocument/2006/relationships" xmlns:p="http://schemas.openxmlformats.org/presentationml/2006/main">
  <p:tag name="DVSHAPEID" val="wRA2CbE7RIUobGCiMZelit"/>
</p:tagLst>
</file>

<file path=ppt/tags/tag139.xml><?xml version="1.0" encoding="utf-8"?>
<p:tagLst xmlns:a="http://schemas.openxmlformats.org/drawingml/2006/main" xmlns:r="http://schemas.openxmlformats.org/officeDocument/2006/relationships" xmlns:p="http://schemas.openxmlformats.org/presentationml/2006/main">
  <p:tag name="DVSHAPEID" val="AHwfQPJeUhqbT4RnP83ROv"/>
</p:tagLst>
</file>

<file path=ppt/tags/tag14.xml><?xml version="1.0" encoding="utf-8"?>
<p:tagLst xmlns:a="http://schemas.openxmlformats.org/drawingml/2006/main" xmlns:r="http://schemas.openxmlformats.org/officeDocument/2006/relationships" xmlns:p="http://schemas.openxmlformats.org/presentationml/2006/main">
  <p:tag name="DVSHAPEID" val="LdyYUtbhcdrM1BQ78Kglro"/>
</p:tagLst>
</file>

<file path=ppt/tags/tag140.xml><?xml version="1.0" encoding="utf-8"?>
<p:tagLst xmlns:a="http://schemas.openxmlformats.org/drawingml/2006/main" xmlns:r="http://schemas.openxmlformats.org/officeDocument/2006/relationships" xmlns:p="http://schemas.openxmlformats.org/presentationml/2006/main">
  <p:tag name="DVSHAPEID" val="TfkqKxY9U0v2hSwnlPnDND"/>
</p:tagLst>
</file>

<file path=ppt/tags/tag141.xml><?xml version="1.0" encoding="utf-8"?>
<p:tagLst xmlns:a="http://schemas.openxmlformats.org/drawingml/2006/main" xmlns:r="http://schemas.openxmlformats.org/officeDocument/2006/relationships" xmlns:p="http://schemas.openxmlformats.org/presentationml/2006/main">
  <p:tag name="DVSHAPEID" val="XZNxrpa6iqF5OgVp4bfLnq"/>
</p:tagLst>
</file>

<file path=ppt/tags/tag142.xml><?xml version="1.0" encoding="utf-8"?>
<p:tagLst xmlns:a="http://schemas.openxmlformats.org/drawingml/2006/main" xmlns:r="http://schemas.openxmlformats.org/officeDocument/2006/relationships" xmlns:p="http://schemas.openxmlformats.org/presentationml/2006/main">
  <p:tag name="DVSHAPEID" val="GQNYQsNdubHgikDc6yZOI5"/>
</p:tagLst>
</file>

<file path=ppt/tags/tag143.xml><?xml version="1.0" encoding="utf-8"?>
<p:tagLst xmlns:a="http://schemas.openxmlformats.org/drawingml/2006/main" xmlns:r="http://schemas.openxmlformats.org/officeDocument/2006/relationships" xmlns:p="http://schemas.openxmlformats.org/presentationml/2006/main">
  <p:tag name="DVSHAPEID" val="nb3grVLbn2fxjWKszIj4Vt"/>
</p:tagLst>
</file>

<file path=ppt/tags/tag144.xml><?xml version="1.0" encoding="utf-8"?>
<p:tagLst xmlns:a="http://schemas.openxmlformats.org/drawingml/2006/main" xmlns:r="http://schemas.openxmlformats.org/officeDocument/2006/relationships" xmlns:p="http://schemas.openxmlformats.org/presentationml/2006/main">
  <p:tag name="DVSHAPEID" val="nxXALR5HMyHBtBVz0RsjOF"/>
</p:tagLst>
</file>

<file path=ppt/tags/tag145.xml><?xml version="1.0" encoding="utf-8"?>
<p:tagLst xmlns:a="http://schemas.openxmlformats.org/drawingml/2006/main" xmlns:r="http://schemas.openxmlformats.org/officeDocument/2006/relationships" xmlns:p="http://schemas.openxmlformats.org/presentationml/2006/main">
  <p:tag name="DVSHAPEID" val="0L0HsEZgvE9TOwiR9T5FgG"/>
</p:tagLst>
</file>

<file path=ppt/tags/tag146.xml><?xml version="1.0" encoding="utf-8"?>
<p:tagLst xmlns:a="http://schemas.openxmlformats.org/drawingml/2006/main" xmlns:r="http://schemas.openxmlformats.org/officeDocument/2006/relationships" xmlns:p="http://schemas.openxmlformats.org/presentationml/2006/main">
  <p:tag name="DVSHAPEID" val="PIs8xZIrCCFIxcA4prIv33"/>
</p:tagLst>
</file>

<file path=ppt/tags/tag147.xml><?xml version="1.0" encoding="utf-8"?>
<p:tagLst xmlns:a="http://schemas.openxmlformats.org/drawingml/2006/main" xmlns:r="http://schemas.openxmlformats.org/officeDocument/2006/relationships" xmlns:p="http://schemas.openxmlformats.org/presentationml/2006/main">
  <p:tag name="DVSHAPEID" val="rANph8Iyd8pjVhej70y31w"/>
</p:tagLst>
</file>

<file path=ppt/tags/tag148.xml><?xml version="1.0" encoding="utf-8"?>
<p:tagLst xmlns:a="http://schemas.openxmlformats.org/drawingml/2006/main" xmlns:r="http://schemas.openxmlformats.org/officeDocument/2006/relationships" xmlns:p="http://schemas.openxmlformats.org/presentationml/2006/main">
  <p:tag name="DVSHAPEID" val="d6Y6h4uEXKDMgSl8HzJ3pw"/>
</p:tagLst>
</file>

<file path=ppt/tags/tag149.xml><?xml version="1.0" encoding="utf-8"?>
<p:tagLst xmlns:a="http://schemas.openxmlformats.org/drawingml/2006/main" xmlns:r="http://schemas.openxmlformats.org/officeDocument/2006/relationships" xmlns:p="http://schemas.openxmlformats.org/presentationml/2006/main">
  <p:tag name="DVSHAPEID" val="jdgiQ5jHXZ1VmHqaRD3ybE"/>
</p:tagLst>
</file>

<file path=ppt/tags/tag15.xml><?xml version="1.0" encoding="utf-8"?>
<p:tagLst xmlns:a="http://schemas.openxmlformats.org/drawingml/2006/main" xmlns:r="http://schemas.openxmlformats.org/officeDocument/2006/relationships" xmlns:p="http://schemas.openxmlformats.org/presentationml/2006/main">
  <p:tag name="DVSHAPEID" val="9NkjS3vfGDzcXEJ5Ni8Dju"/>
</p:tagLst>
</file>

<file path=ppt/tags/tag150.xml><?xml version="1.0" encoding="utf-8"?>
<p:tagLst xmlns:a="http://schemas.openxmlformats.org/drawingml/2006/main" xmlns:r="http://schemas.openxmlformats.org/officeDocument/2006/relationships" xmlns:p="http://schemas.openxmlformats.org/presentationml/2006/main">
  <p:tag name="DVSHAPEID" val="G81mXZiZkX6HMLPZepkfND"/>
</p:tagLst>
</file>

<file path=ppt/tags/tag151.xml><?xml version="1.0" encoding="utf-8"?>
<p:tagLst xmlns:a="http://schemas.openxmlformats.org/drawingml/2006/main" xmlns:r="http://schemas.openxmlformats.org/officeDocument/2006/relationships" xmlns:p="http://schemas.openxmlformats.org/presentationml/2006/main">
  <p:tag name="DVSHAPEID" val="LlvEHwH6ZRlEw8gt7kpXF3"/>
</p:tagLst>
</file>

<file path=ppt/tags/tag152.xml><?xml version="1.0" encoding="utf-8"?>
<p:tagLst xmlns:a="http://schemas.openxmlformats.org/drawingml/2006/main" xmlns:r="http://schemas.openxmlformats.org/officeDocument/2006/relationships" xmlns:p="http://schemas.openxmlformats.org/presentationml/2006/main">
  <p:tag name="DVSHAPEID" val="OFUElSoEdVR3nGQjhLheXf"/>
</p:tagLst>
</file>

<file path=ppt/tags/tag153.xml><?xml version="1.0" encoding="utf-8"?>
<p:tagLst xmlns:a="http://schemas.openxmlformats.org/drawingml/2006/main" xmlns:r="http://schemas.openxmlformats.org/officeDocument/2006/relationships" xmlns:p="http://schemas.openxmlformats.org/presentationml/2006/main">
  <p:tag name="DVSHAPEID" val="m8fHILh0QPXHwQJ3bOHlEq"/>
</p:tagLst>
</file>

<file path=ppt/tags/tag154.xml><?xml version="1.0" encoding="utf-8"?>
<p:tagLst xmlns:a="http://schemas.openxmlformats.org/drawingml/2006/main" xmlns:r="http://schemas.openxmlformats.org/officeDocument/2006/relationships" xmlns:p="http://schemas.openxmlformats.org/presentationml/2006/main">
  <p:tag name="DVSHAPEID" val="MtKACN3DGr5zjLoEaDnc41"/>
</p:tagLst>
</file>

<file path=ppt/tags/tag155.xml><?xml version="1.0" encoding="utf-8"?>
<p:tagLst xmlns:a="http://schemas.openxmlformats.org/drawingml/2006/main" xmlns:r="http://schemas.openxmlformats.org/officeDocument/2006/relationships" xmlns:p="http://schemas.openxmlformats.org/presentationml/2006/main">
  <p:tag name="DVSHAPEID" val="5F90zdAswCBVlMW78tWc9w"/>
</p:tagLst>
</file>

<file path=ppt/tags/tag156.xml><?xml version="1.0" encoding="utf-8"?>
<p:tagLst xmlns:a="http://schemas.openxmlformats.org/drawingml/2006/main" xmlns:r="http://schemas.openxmlformats.org/officeDocument/2006/relationships" xmlns:p="http://schemas.openxmlformats.org/presentationml/2006/main">
  <p:tag name="DVSHAPEID" val="CWxYEwE4XrlKn5qCeP3dVs"/>
</p:tagLst>
</file>

<file path=ppt/tags/tag157.xml><?xml version="1.0" encoding="utf-8"?>
<p:tagLst xmlns:a="http://schemas.openxmlformats.org/drawingml/2006/main" xmlns:r="http://schemas.openxmlformats.org/officeDocument/2006/relationships" xmlns:p="http://schemas.openxmlformats.org/presentationml/2006/main">
  <p:tag name="DVSHAPEID" val="YnpCI2uUgRSz3csBy3OrFa"/>
</p:tagLst>
</file>

<file path=ppt/tags/tag158.xml><?xml version="1.0" encoding="utf-8"?>
<p:tagLst xmlns:a="http://schemas.openxmlformats.org/drawingml/2006/main" xmlns:r="http://schemas.openxmlformats.org/officeDocument/2006/relationships" xmlns:p="http://schemas.openxmlformats.org/presentationml/2006/main">
  <p:tag name="DVSHAPEID" val="ABoQGvf69VB9Yay2OBz3at"/>
</p:tagLst>
</file>

<file path=ppt/tags/tag159.xml><?xml version="1.0" encoding="utf-8"?>
<p:tagLst xmlns:a="http://schemas.openxmlformats.org/drawingml/2006/main" xmlns:r="http://schemas.openxmlformats.org/officeDocument/2006/relationships" xmlns:p="http://schemas.openxmlformats.org/presentationml/2006/main">
  <p:tag name="DVSHAPEID" val="SO1e9ChZotNOMOdRlYE9IW"/>
</p:tagLst>
</file>

<file path=ppt/tags/tag16.xml><?xml version="1.0" encoding="utf-8"?>
<p:tagLst xmlns:a="http://schemas.openxmlformats.org/drawingml/2006/main" xmlns:r="http://schemas.openxmlformats.org/officeDocument/2006/relationships" xmlns:p="http://schemas.openxmlformats.org/presentationml/2006/main">
  <p:tag name="DVSHAPEID" val="svOgdcAzEX9m3LEAB8MWwN"/>
</p:tagLst>
</file>

<file path=ppt/tags/tag160.xml><?xml version="1.0" encoding="utf-8"?>
<p:tagLst xmlns:a="http://schemas.openxmlformats.org/drawingml/2006/main" xmlns:r="http://schemas.openxmlformats.org/officeDocument/2006/relationships" xmlns:p="http://schemas.openxmlformats.org/presentationml/2006/main">
  <p:tag name="DVSHAPEID" val="YUei2vfcRBZ6JAPslCP9w7"/>
</p:tagLst>
</file>

<file path=ppt/tags/tag161.xml><?xml version="1.0" encoding="utf-8"?>
<p:tagLst xmlns:a="http://schemas.openxmlformats.org/drawingml/2006/main" xmlns:r="http://schemas.openxmlformats.org/officeDocument/2006/relationships" xmlns:p="http://schemas.openxmlformats.org/presentationml/2006/main">
  <p:tag name="DVSHAPEID" val="lanKPXgAo1LVQ70RzLKcBc"/>
</p:tagLst>
</file>

<file path=ppt/tags/tag162.xml><?xml version="1.0" encoding="utf-8"?>
<p:tagLst xmlns:a="http://schemas.openxmlformats.org/drawingml/2006/main" xmlns:r="http://schemas.openxmlformats.org/officeDocument/2006/relationships" xmlns:p="http://schemas.openxmlformats.org/presentationml/2006/main">
  <p:tag name="DVSHAPEID" val="PF5C2TD2jypQy3UiGiWhcX"/>
</p:tagLst>
</file>

<file path=ppt/tags/tag163.xml><?xml version="1.0" encoding="utf-8"?>
<p:tagLst xmlns:a="http://schemas.openxmlformats.org/drawingml/2006/main" xmlns:r="http://schemas.openxmlformats.org/officeDocument/2006/relationships" xmlns:p="http://schemas.openxmlformats.org/presentationml/2006/main">
  <p:tag name="DVSHAPEID" val="lNKHsu24pkw8lIEcUmXmHd"/>
</p:tagLst>
</file>

<file path=ppt/tags/tag164.xml><?xml version="1.0" encoding="utf-8"?>
<p:tagLst xmlns:a="http://schemas.openxmlformats.org/drawingml/2006/main" xmlns:r="http://schemas.openxmlformats.org/officeDocument/2006/relationships" xmlns:p="http://schemas.openxmlformats.org/presentationml/2006/main">
  <p:tag name="DVSHAPEID" val="vZyWXh4sgkZRkhSkq8Zf95"/>
</p:tagLst>
</file>

<file path=ppt/tags/tag165.xml><?xml version="1.0" encoding="utf-8"?>
<p:tagLst xmlns:a="http://schemas.openxmlformats.org/drawingml/2006/main" xmlns:r="http://schemas.openxmlformats.org/officeDocument/2006/relationships" xmlns:p="http://schemas.openxmlformats.org/presentationml/2006/main">
  <p:tag name="DVSHAPEID" val="kpHcEunzjPf7iK8wwLZW4b"/>
</p:tagLst>
</file>

<file path=ppt/tags/tag166.xml><?xml version="1.0" encoding="utf-8"?>
<p:tagLst xmlns:a="http://schemas.openxmlformats.org/drawingml/2006/main" xmlns:r="http://schemas.openxmlformats.org/officeDocument/2006/relationships" xmlns:p="http://schemas.openxmlformats.org/presentationml/2006/main">
  <p:tag name="DVSHAPEID" val="9tnmkzWOms4qF8eKCA5G1a"/>
</p:tagLst>
</file>

<file path=ppt/tags/tag167.xml><?xml version="1.0" encoding="utf-8"?>
<p:tagLst xmlns:a="http://schemas.openxmlformats.org/drawingml/2006/main" xmlns:r="http://schemas.openxmlformats.org/officeDocument/2006/relationships" xmlns:p="http://schemas.openxmlformats.org/presentationml/2006/main">
  <p:tag name="DVSHAPEID" val="CcZ7bUBegc18geOh9NCutM"/>
</p:tagLst>
</file>

<file path=ppt/tags/tag168.xml><?xml version="1.0" encoding="utf-8"?>
<p:tagLst xmlns:a="http://schemas.openxmlformats.org/drawingml/2006/main" xmlns:r="http://schemas.openxmlformats.org/officeDocument/2006/relationships" xmlns:p="http://schemas.openxmlformats.org/presentationml/2006/main">
  <p:tag name="DVSHAPEID" val="3S50hM8oRnaZRbnco2c8cR"/>
</p:tagLst>
</file>

<file path=ppt/tags/tag169.xml><?xml version="1.0" encoding="utf-8"?>
<p:tagLst xmlns:a="http://schemas.openxmlformats.org/drawingml/2006/main" xmlns:r="http://schemas.openxmlformats.org/officeDocument/2006/relationships" xmlns:p="http://schemas.openxmlformats.org/presentationml/2006/main">
  <p:tag name="DVSHAPEID" val="pwR0Wlqh3wGP872bCP5RlD"/>
</p:tagLst>
</file>

<file path=ppt/tags/tag17.xml><?xml version="1.0" encoding="utf-8"?>
<p:tagLst xmlns:a="http://schemas.openxmlformats.org/drawingml/2006/main" xmlns:r="http://schemas.openxmlformats.org/officeDocument/2006/relationships" xmlns:p="http://schemas.openxmlformats.org/presentationml/2006/main">
  <p:tag name="DVSHAPEID" val="dPDco3WYcN5FkPvCPjF6ZB"/>
</p:tagLst>
</file>

<file path=ppt/tags/tag170.xml><?xml version="1.0" encoding="utf-8"?>
<p:tagLst xmlns:a="http://schemas.openxmlformats.org/drawingml/2006/main" xmlns:r="http://schemas.openxmlformats.org/officeDocument/2006/relationships" xmlns:p="http://schemas.openxmlformats.org/presentationml/2006/main">
  <p:tag name="DVSHAPEID" val="YhmDUXpAhkActz8gPNXzjE"/>
</p:tagLst>
</file>

<file path=ppt/tags/tag171.xml><?xml version="1.0" encoding="utf-8"?>
<p:tagLst xmlns:a="http://schemas.openxmlformats.org/drawingml/2006/main" xmlns:r="http://schemas.openxmlformats.org/officeDocument/2006/relationships" xmlns:p="http://schemas.openxmlformats.org/presentationml/2006/main">
  <p:tag name="DVSHAPEID" val="i22facpm2kwLyzEiqtStem"/>
</p:tagLst>
</file>

<file path=ppt/tags/tag172.xml><?xml version="1.0" encoding="utf-8"?>
<p:tagLst xmlns:a="http://schemas.openxmlformats.org/drawingml/2006/main" xmlns:r="http://schemas.openxmlformats.org/officeDocument/2006/relationships" xmlns:p="http://schemas.openxmlformats.org/presentationml/2006/main">
  <p:tag name="DVSHAPEID" val="eWEt3m0iTMjkZkBEMcbUhg"/>
</p:tagLst>
</file>

<file path=ppt/tags/tag173.xml><?xml version="1.0" encoding="utf-8"?>
<p:tagLst xmlns:a="http://schemas.openxmlformats.org/drawingml/2006/main" xmlns:r="http://schemas.openxmlformats.org/officeDocument/2006/relationships" xmlns:p="http://schemas.openxmlformats.org/presentationml/2006/main">
  <p:tag name="DVSHAPEID" val="GH0yCxmuGQpVN6BH92mKqK"/>
</p:tagLst>
</file>

<file path=ppt/tags/tag174.xml><?xml version="1.0" encoding="utf-8"?>
<p:tagLst xmlns:a="http://schemas.openxmlformats.org/drawingml/2006/main" xmlns:r="http://schemas.openxmlformats.org/officeDocument/2006/relationships" xmlns:p="http://schemas.openxmlformats.org/presentationml/2006/main">
  <p:tag name="DVSHAPEID" val="seAjHLGFik4YfWsuKsVp5t"/>
</p:tagLst>
</file>

<file path=ppt/tags/tag175.xml><?xml version="1.0" encoding="utf-8"?>
<p:tagLst xmlns:a="http://schemas.openxmlformats.org/drawingml/2006/main" xmlns:r="http://schemas.openxmlformats.org/officeDocument/2006/relationships" xmlns:p="http://schemas.openxmlformats.org/presentationml/2006/main">
  <p:tag name="DVSHAPEID" val="U4wu3538xxPWfMYiPBO1y5"/>
</p:tagLst>
</file>

<file path=ppt/tags/tag176.xml><?xml version="1.0" encoding="utf-8"?>
<p:tagLst xmlns:a="http://schemas.openxmlformats.org/drawingml/2006/main" xmlns:r="http://schemas.openxmlformats.org/officeDocument/2006/relationships" xmlns:p="http://schemas.openxmlformats.org/presentationml/2006/main">
  <p:tag name="DVSHAPEID" val="QPQFfEiUO1EZjvMcIABaMx"/>
</p:tagLst>
</file>

<file path=ppt/tags/tag177.xml><?xml version="1.0" encoding="utf-8"?>
<p:tagLst xmlns:a="http://schemas.openxmlformats.org/drawingml/2006/main" xmlns:r="http://schemas.openxmlformats.org/officeDocument/2006/relationships" xmlns:p="http://schemas.openxmlformats.org/presentationml/2006/main">
  <p:tag name="DVSHAPEID" val="9jHFwrCkA3VPdHDnQpPDIN"/>
</p:tagLst>
</file>

<file path=ppt/tags/tag178.xml><?xml version="1.0" encoding="utf-8"?>
<p:tagLst xmlns:a="http://schemas.openxmlformats.org/drawingml/2006/main" xmlns:r="http://schemas.openxmlformats.org/officeDocument/2006/relationships" xmlns:p="http://schemas.openxmlformats.org/presentationml/2006/main">
  <p:tag name="DVSHAPEID" val="hgtsvCSdpnjjGxYz7RhtqB"/>
</p:tagLst>
</file>

<file path=ppt/tags/tag179.xml><?xml version="1.0" encoding="utf-8"?>
<p:tagLst xmlns:a="http://schemas.openxmlformats.org/drawingml/2006/main" xmlns:r="http://schemas.openxmlformats.org/officeDocument/2006/relationships" xmlns:p="http://schemas.openxmlformats.org/presentationml/2006/main">
  <p:tag name="DVSHAPEID" val="4ti5zkKbk8Ol2rc4VZsnEx"/>
</p:tagLst>
</file>

<file path=ppt/tags/tag18.xml><?xml version="1.0" encoding="utf-8"?>
<p:tagLst xmlns:a="http://schemas.openxmlformats.org/drawingml/2006/main" xmlns:r="http://schemas.openxmlformats.org/officeDocument/2006/relationships" xmlns:p="http://schemas.openxmlformats.org/presentationml/2006/main">
  <p:tag name="DVSHAPEID" val="2BAXqcH0QmXFhYD1NwDGLm"/>
</p:tagLst>
</file>

<file path=ppt/tags/tag180.xml><?xml version="1.0" encoding="utf-8"?>
<p:tagLst xmlns:a="http://schemas.openxmlformats.org/drawingml/2006/main" xmlns:r="http://schemas.openxmlformats.org/officeDocument/2006/relationships" xmlns:p="http://schemas.openxmlformats.org/presentationml/2006/main">
  <p:tag name="DVSHAPEID" val="wU16pgiYmemGcZaq3xsd3a"/>
</p:tagLst>
</file>

<file path=ppt/tags/tag181.xml><?xml version="1.0" encoding="utf-8"?>
<p:tagLst xmlns:a="http://schemas.openxmlformats.org/drawingml/2006/main" xmlns:r="http://schemas.openxmlformats.org/officeDocument/2006/relationships" xmlns:p="http://schemas.openxmlformats.org/presentationml/2006/main">
  <p:tag name="DVSHAPEID" val="ukvxn3Vh13WwXn3sVtTmMz"/>
</p:tagLst>
</file>

<file path=ppt/tags/tag182.xml><?xml version="1.0" encoding="utf-8"?>
<p:tagLst xmlns:a="http://schemas.openxmlformats.org/drawingml/2006/main" xmlns:r="http://schemas.openxmlformats.org/officeDocument/2006/relationships" xmlns:p="http://schemas.openxmlformats.org/presentationml/2006/main">
  <p:tag name="DVSHAPEID" val="sZKzLQNeBkXSvIwJZBGpDs"/>
</p:tagLst>
</file>

<file path=ppt/tags/tag183.xml><?xml version="1.0" encoding="utf-8"?>
<p:tagLst xmlns:a="http://schemas.openxmlformats.org/drawingml/2006/main" xmlns:r="http://schemas.openxmlformats.org/officeDocument/2006/relationships" xmlns:p="http://schemas.openxmlformats.org/presentationml/2006/main">
  <p:tag name="DVSHAPEID" val="8hQlQLBMtPPf3ORIiJqIHi"/>
</p:tagLst>
</file>

<file path=ppt/tags/tag184.xml><?xml version="1.0" encoding="utf-8"?>
<p:tagLst xmlns:a="http://schemas.openxmlformats.org/drawingml/2006/main" xmlns:r="http://schemas.openxmlformats.org/officeDocument/2006/relationships" xmlns:p="http://schemas.openxmlformats.org/presentationml/2006/main">
  <p:tag name="DVSHAPEID" val="SUIPtqu9YRH0QsIpZ2CPR8"/>
</p:tagLst>
</file>

<file path=ppt/tags/tag185.xml><?xml version="1.0" encoding="utf-8"?>
<p:tagLst xmlns:a="http://schemas.openxmlformats.org/drawingml/2006/main" xmlns:r="http://schemas.openxmlformats.org/officeDocument/2006/relationships" xmlns:p="http://schemas.openxmlformats.org/presentationml/2006/main">
  <p:tag name="DVSHAPEID" val="ZlfdUvWUVqulpHBSTe34cj"/>
</p:tagLst>
</file>

<file path=ppt/tags/tag186.xml><?xml version="1.0" encoding="utf-8"?>
<p:tagLst xmlns:a="http://schemas.openxmlformats.org/drawingml/2006/main" xmlns:r="http://schemas.openxmlformats.org/officeDocument/2006/relationships" xmlns:p="http://schemas.openxmlformats.org/presentationml/2006/main">
  <p:tag name="DVSHAPEID" val="JF1MnBCYjGoUl9ia9pl77w"/>
</p:tagLst>
</file>

<file path=ppt/tags/tag187.xml><?xml version="1.0" encoding="utf-8"?>
<p:tagLst xmlns:a="http://schemas.openxmlformats.org/drawingml/2006/main" xmlns:r="http://schemas.openxmlformats.org/officeDocument/2006/relationships" xmlns:p="http://schemas.openxmlformats.org/presentationml/2006/main">
  <p:tag name="DVSHAPEID" val="sZKzLQNeBkXSvIwJZBGpDs"/>
</p:tagLst>
</file>

<file path=ppt/tags/tag188.xml><?xml version="1.0" encoding="utf-8"?>
<p:tagLst xmlns:a="http://schemas.openxmlformats.org/drawingml/2006/main" xmlns:r="http://schemas.openxmlformats.org/officeDocument/2006/relationships" xmlns:p="http://schemas.openxmlformats.org/presentationml/2006/main">
  <p:tag name="DVSHAPEID" val="8hQlQLBMtPPf3ORIiJqIHi"/>
</p:tagLst>
</file>

<file path=ppt/tags/tag189.xml><?xml version="1.0" encoding="utf-8"?>
<p:tagLst xmlns:a="http://schemas.openxmlformats.org/drawingml/2006/main" xmlns:r="http://schemas.openxmlformats.org/officeDocument/2006/relationships" xmlns:p="http://schemas.openxmlformats.org/presentationml/2006/main">
  <p:tag name="DVSHAPEID" val="SUIPtqu9YRH0QsIpZ2CPR8"/>
</p:tagLst>
</file>

<file path=ppt/tags/tag19.xml><?xml version="1.0" encoding="utf-8"?>
<p:tagLst xmlns:a="http://schemas.openxmlformats.org/drawingml/2006/main" xmlns:r="http://schemas.openxmlformats.org/officeDocument/2006/relationships" xmlns:p="http://schemas.openxmlformats.org/presentationml/2006/main">
  <p:tag name="DVSHAPEID" val="hoqP5YithqNCN1BqDJhbWI"/>
</p:tagLst>
</file>

<file path=ppt/tags/tag190.xml><?xml version="1.0" encoding="utf-8"?>
<p:tagLst xmlns:a="http://schemas.openxmlformats.org/drawingml/2006/main" xmlns:r="http://schemas.openxmlformats.org/officeDocument/2006/relationships" xmlns:p="http://schemas.openxmlformats.org/presentationml/2006/main">
  <p:tag name="DVSECTIONID" val="a0M4SPd1ChAXD4AfB9osbz"/>
</p:tagLst>
</file>

<file path=ppt/tags/tag191.xml><?xml version="1.0" encoding="utf-8"?>
<p:tagLst xmlns:a="http://schemas.openxmlformats.org/drawingml/2006/main" xmlns:r="http://schemas.openxmlformats.org/officeDocument/2006/relationships" xmlns:p="http://schemas.openxmlformats.org/presentationml/2006/main">
  <p:tag name="DVSHAPEID" val="iRMybcGx8j78hqqisTlPTV"/>
</p:tagLst>
</file>

<file path=ppt/tags/tag192.xml><?xml version="1.0" encoding="utf-8"?>
<p:tagLst xmlns:a="http://schemas.openxmlformats.org/drawingml/2006/main" xmlns:r="http://schemas.openxmlformats.org/officeDocument/2006/relationships" xmlns:p="http://schemas.openxmlformats.org/presentationml/2006/main">
  <p:tag name="DVSHAPEID" val="MjN6k8eiNpir42MUKNQpa0"/>
</p:tagLst>
</file>

<file path=ppt/tags/tag193.xml><?xml version="1.0" encoding="utf-8"?>
<p:tagLst xmlns:a="http://schemas.openxmlformats.org/drawingml/2006/main" xmlns:r="http://schemas.openxmlformats.org/officeDocument/2006/relationships" xmlns:p="http://schemas.openxmlformats.org/presentationml/2006/main">
  <p:tag name="DVSHAPEID" val="MjN6k8eiNpir42MUKNQpa0"/>
</p:tagLst>
</file>

<file path=ppt/tags/tag194.xml><?xml version="1.0" encoding="utf-8"?>
<p:tagLst xmlns:a="http://schemas.openxmlformats.org/drawingml/2006/main" xmlns:r="http://schemas.openxmlformats.org/officeDocument/2006/relationships" xmlns:p="http://schemas.openxmlformats.org/presentationml/2006/main">
  <p:tag name="DVSECTIONID" val="1zP3mo1VWvwnWo04cOnX9S"/>
</p:tagLst>
</file>

<file path=ppt/tags/tag195.xml><?xml version="1.0" encoding="utf-8"?>
<p:tagLst xmlns:a="http://schemas.openxmlformats.org/drawingml/2006/main" xmlns:r="http://schemas.openxmlformats.org/officeDocument/2006/relationships" xmlns:p="http://schemas.openxmlformats.org/presentationml/2006/main">
  <p:tag name="DVSHAPEID" val="Gid4zJPdJmARZBJ5UNsiKy"/>
</p:tagLst>
</file>

<file path=ppt/tags/tag196.xml><?xml version="1.0" encoding="utf-8"?>
<p:tagLst xmlns:a="http://schemas.openxmlformats.org/drawingml/2006/main" xmlns:r="http://schemas.openxmlformats.org/officeDocument/2006/relationships" xmlns:p="http://schemas.openxmlformats.org/presentationml/2006/main">
  <p:tag name="DVSHAPEID" val="bPmSUNr0AxTi9JaUsH7tpY"/>
</p:tagLst>
</file>

<file path=ppt/tags/tag197.xml><?xml version="1.0" encoding="utf-8"?>
<p:tagLst xmlns:a="http://schemas.openxmlformats.org/drawingml/2006/main" xmlns:r="http://schemas.openxmlformats.org/officeDocument/2006/relationships" xmlns:p="http://schemas.openxmlformats.org/presentationml/2006/main">
  <p:tag name="DVSHAPEID" val="SWqyB1rZIXh77oHHP1MIL2"/>
</p:tagLst>
</file>

<file path=ppt/tags/tag198.xml><?xml version="1.0" encoding="utf-8"?>
<p:tagLst xmlns:a="http://schemas.openxmlformats.org/drawingml/2006/main" xmlns:r="http://schemas.openxmlformats.org/officeDocument/2006/relationships" xmlns:p="http://schemas.openxmlformats.org/presentationml/2006/main">
  <p:tag name="DVSECTIONID" val="sG7rH2WfD064x8DyNzO4DA"/>
</p:tagLst>
</file>

<file path=ppt/tags/tag199.xml><?xml version="1.0" encoding="utf-8"?>
<p:tagLst xmlns:a="http://schemas.openxmlformats.org/drawingml/2006/main" xmlns:r="http://schemas.openxmlformats.org/officeDocument/2006/relationships" xmlns:p="http://schemas.openxmlformats.org/presentationml/2006/main">
  <p:tag name="DVSHAPEID" val="XHsZVZkKag8cWprlbpzAPW"/>
</p:tagLst>
</file>

<file path=ppt/tags/tag2.xml><?xml version="1.0" encoding="utf-8"?>
<p:tagLst xmlns:a="http://schemas.openxmlformats.org/drawingml/2006/main" xmlns:r="http://schemas.openxmlformats.org/officeDocument/2006/relationships" xmlns:p="http://schemas.openxmlformats.org/presentationml/2006/main">
  <p:tag name="DVSHAPEID" val="3TmUldOS7V317fgC7EEVr1"/>
</p:tagLst>
</file>

<file path=ppt/tags/tag20.xml><?xml version="1.0" encoding="utf-8"?>
<p:tagLst xmlns:a="http://schemas.openxmlformats.org/drawingml/2006/main" xmlns:r="http://schemas.openxmlformats.org/officeDocument/2006/relationships" xmlns:p="http://schemas.openxmlformats.org/presentationml/2006/main">
  <p:tag name="DVSHAPEID" val="HFywZOv8tjQGjcxB7IIn5x"/>
</p:tagLst>
</file>

<file path=ppt/tags/tag200.xml><?xml version="1.0" encoding="utf-8"?>
<p:tagLst xmlns:a="http://schemas.openxmlformats.org/drawingml/2006/main" xmlns:r="http://schemas.openxmlformats.org/officeDocument/2006/relationships" xmlns:p="http://schemas.openxmlformats.org/presentationml/2006/main">
  <p:tag name="DVSHAPEID" val="aUlaVRBiFpt6HTy4gcuzyJ"/>
</p:tagLst>
</file>

<file path=ppt/tags/tag201.xml><?xml version="1.0" encoding="utf-8"?>
<p:tagLst xmlns:a="http://schemas.openxmlformats.org/drawingml/2006/main" xmlns:r="http://schemas.openxmlformats.org/officeDocument/2006/relationships" xmlns:p="http://schemas.openxmlformats.org/presentationml/2006/main">
  <p:tag name="DVSHAPEID" val="01BLcLR6HGcPZJ5C6sFXM0"/>
</p:tagLst>
</file>

<file path=ppt/tags/tag202.xml><?xml version="1.0" encoding="utf-8"?>
<p:tagLst xmlns:a="http://schemas.openxmlformats.org/drawingml/2006/main" xmlns:r="http://schemas.openxmlformats.org/officeDocument/2006/relationships" xmlns:p="http://schemas.openxmlformats.org/presentationml/2006/main">
  <p:tag name="DVSECTIONID" val="N4oyyPS6qd9968VVHYZGRv"/>
</p:tagLst>
</file>

<file path=ppt/tags/tag203.xml><?xml version="1.0" encoding="utf-8"?>
<p:tagLst xmlns:a="http://schemas.openxmlformats.org/drawingml/2006/main" xmlns:r="http://schemas.openxmlformats.org/officeDocument/2006/relationships" xmlns:p="http://schemas.openxmlformats.org/presentationml/2006/main">
  <p:tag name="DVSHAPEID" val="ZUsifuPm9ad0Grn9MzT4zr"/>
</p:tagLst>
</file>

<file path=ppt/tags/tag204.xml><?xml version="1.0" encoding="utf-8"?>
<p:tagLst xmlns:a="http://schemas.openxmlformats.org/drawingml/2006/main" xmlns:r="http://schemas.openxmlformats.org/officeDocument/2006/relationships" xmlns:p="http://schemas.openxmlformats.org/presentationml/2006/main">
  <p:tag name="DVSHAPEID" val="06pHfzi6VSa01HjUvngkx1"/>
</p:tagLst>
</file>

<file path=ppt/tags/tag205.xml><?xml version="1.0" encoding="utf-8"?>
<p:tagLst xmlns:a="http://schemas.openxmlformats.org/drawingml/2006/main" xmlns:r="http://schemas.openxmlformats.org/officeDocument/2006/relationships" xmlns:p="http://schemas.openxmlformats.org/presentationml/2006/main">
  <p:tag name="DVSHAPEID" val="MKMUjHhfjFohgT7Z8rdvEy"/>
</p:tagLst>
</file>

<file path=ppt/tags/tag206.xml><?xml version="1.0" encoding="utf-8"?>
<p:tagLst xmlns:a="http://schemas.openxmlformats.org/drawingml/2006/main" xmlns:r="http://schemas.openxmlformats.org/officeDocument/2006/relationships" xmlns:p="http://schemas.openxmlformats.org/presentationml/2006/main">
  <p:tag name="DVSECTIONID" val="hRRRqD0N94eSS229t7nwAS"/>
</p:tagLst>
</file>

<file path=ppt/tags/tag207.xml><?xml version="1.0" encoding="utf-8"?>
<p:tagLst xmlns:a="http://schemas.openxmlformats.org/drawingml/2006/main" xmlns:r="http://schemas.openxmlformats.org/officeDocument/2006/relationships" xmlns:p="http://schemas.openxmlformats.org/presentationml/2006/main">
  <p:tag name="DVSHAPEID" val="CY3EeWF64IqxUlSxef32fl"/>
</p:tagLst>
</file>

<file path=ppt/tags/tag208.xml><?xml version="1.0" encoding="utf-8"?>
<p:tagLst xmlns:a="http://schemas.openxmlformats.org/drawingml/2006/main" xmlns:r="http://schemas.openxmlformats.org/officeDocument/2006/relationships" xmlns:p="http://schemas.openxmlformats.org/presentationml/2006/main">
  <p:tag name="DVSHAPEID" val="QGpGQS3vNfUYtrEBlmrPNr"/>
</p:tagLst>
</file>

<file path=ppt/tags/tag209.xml><?xml version="1.0" encoding="utf-8"?>
<p:tagLst xmlns:a="http://schemas.openxmlformats.org/drawingml/2006/main" xmlns:r="http://schemas.openxmlformats.org/officeDocument/2006/relationships" xmlns:p="http://schemas.openxmlformats.org/presentationml/2006/main">
  <p:tag name="DVSHAPEID" val="4u6hOUiqqjVq7Bo0yT1p6O"/>
</p:tagLst>
</file>

<file path=ppt/tags/tag21.xml><?xml version="1.0" encoding="utf-8"?>
<p:tagLst xmlns:a="http://schemas.openxmlformats.org/drawingml/2006/main" xmlns:r="http://schemas.openxmlformats.org/officeDocument/2006/relationships" xmlns:p="http://schemas.openxmlformats.org/presentationml/2006/main">
  <p:tag name="DVSHAPEID" val="RFbBpnTTpzpzGKhzZtY8Wu"/>
</p:tagLst>
</file>

<file path=ppt/tags/tag210.xml><?xml version="1.0" encoding="utf-8"?>
<p:tagLst xmlns:a="http://schemas.openxmlformats.org/drawingml/2006/main" xmlns:r="http://schemas.openxmlformats.org/officeDocument/2006/relationships" xmlns:p="http://schemas.openxmlformats.org/presentationml/2006/main">
  <p:tag name="DVSECTIONID" val="Vo2vCRSP5XIiNxHHoe5C44"/>
</p:tagLst>
</file>

<file path=ppt/tags/tag211.xml><?xml version="1.0" encoding="utf-8"?>
<p:tagLst xmlns:a="http://schemas.openxmlformats.org/drawingml/2006/main" xmlns:r="http://schemas.openxmlformats.org/officeDocument/2006/relationships" xmlns:p="http://schemas.openxmlformats.org/presentationml/2006/main">
  <p:tag name="DVSHAPEID" val="zuMX1Y80guMg7mfy6N3yUb"/>
</p:tagLst>
</file>

<file path=ppt/tags/tag212.xml><?xml version="1.0" encoding="utf-8"?>
<p:tagLst xmlns:a="http://schemas.openxmlformats.org/drawingml/2006/main" xmlns:r="http://schemas.openxmlformats.org/officeDocument/2006/relationships" xmlns:p="http://schemas.openxmlformats.org/presentationml/2006/main">
  <p:tag name="DVSHAPEID" val="CVRqSDUHBpxp7VTSR4mMZq"/>
</p:tagLst>
</file>

<file path=ppt/tags/tag213.xml><?xml version="1.0" encoding="utf-8"?>
<p:tagLst xmlns:a="http://schemas.openxmlformats.org/drawingml/2006/main" xmlns:r="http://schemas.openxmlformats.org/officeDocument/2006/relationships" xmlns:p="http://schemas.openxmlformats.org/presentationml/2006/main">
  <p:tag name="DVSHAPEID" val="IpCFXg42l35eFhN1SnXTe4"/>
</p:tagLst>
</file>

<file path=ppt/tags/tag214.xml><?xml version="1.0" encoding="utf-8"?>
<p:tagLst xmlns:a="http://schemas.openxmlformats.org/drawingml/2006/main" xmlns:r="http://schemas.openxmlformats.org/officeDocument/2006/relationships" xmlns:p="http://schemas.openxmlformats.org/presentationml/2006/main">
  <p:tag name="DVSECTIONID" val="VefSTxuRjlVoVsOV09VkZh"/>
</p:tagLst>
</file>

<file path=ppt/tags/tag215.xml><?xml version="1.0" encoding="utf-8"?>
<p:tagLst xmlns:a="http://schemas.openxmlformats.org/drawingml/2006/main" xmlns:r="http://schemas.openxmlformats.org/officeDocument/2006/relationships" xmlns:p="http://schemas.openxmlformats.org/presentationml/2006/main">
  <p:tag name="DVSHAPEID" val="bdkilMfDMfxoRQ5A5v6ySn"/>
</p:tagLst>
</file>

<file path=ppt/tags/tag216.xml><?xml version="1.0" encoding="utf-8"?>
<p:tagLst xmlns:a="http://schemas.openxmlformats.org/drawingml/2006/main" xmlns:r="http://schemas.openxmlformats.org/officeDocument/2006/relationships" xmlns:p="http://schemas.openxmlformats.org/presentationml/2006/main">
  <p:tag name="DVSHAPEID" val="JIfkEdWYb7bcJE6Ah7rYDi"/>
</p:tagLst>
</file>

<file path=ppt/tags/tag217.xml><?xml version="1.0" encoding="utf-8"?>
<p:tagLst xmlns:a="http://schemas.openxmlformats.org/drawingml/2006/main" xmlns:r="http://schemas.openxmlformats.org/officeDocument/2006/relationships" xmlns:p="http://schemas.openxmlformats.org/presentationml/2006/main">
  <p:tag name="DVSECTIONID" val="9AfvrMI9qXORtNfKYkkdDn"/>
</p:tagLst>
</file>

<file path=ppt/tags/tag218.xml><?xml version="1.0" encoding="utf-8"?>
<p:tagLst xmlns:a="http://schemas.openxmlformats.org/drawingml/2006/main" xmlns:r="http://schemas.openxmlformats.org/officeDocument/2006/relationships" xmlns:p="http://schemas.openxmlformats.org/presentationml/2006/main">
  <p:tag name="DVSHAPEID" val="SI32NgYRGqyOtC2182HN4p"/>
</p:tagLst>
</file>

<file path=ppt/tags/tag219.xml><?xml version="1.0" encoding="utf-8"?>
<p:tagLst xmlns:a="http://schemas.openxmlformats.org/drawingml/2006/main" xmlns:r="http://schemas.openxmlformats.org/officeDocument/2006/relationships" xmlns:p="http://schemas.openxmlformats.org/presentationml/2006/main">
  <p:tag name="DVSHAPEID" val="cF7qtudY6TKrQwgBqFZjrL"/>
</p:tagLst>
</file>

<file path=ppt/tags/tag22.xml><?xml version="1.0" encoding="utf-8"?>
<p:tagLst xmlns:a="http://schemas.openxmlformats.org/drawingml/2006/main" xmlns:r="http://schemas.openxmlformats.org/officeDocument/2006/relationships" xmlns:p="http://schemas.openxmlformats.org/presentationml/2006/main">
  <p:tag name="DVSHAPEID" val="L6IpS1CyszDaOSkop8fzTh"/>
</p:tagLst>
</file>

<file path=ppt/tags/tag220.xml><?xml version="1.0" encoding="utf-8"?>
<p:tagLst xmlns:a="http://schemas.openxmlformats.org/drawingml/2006/main" xmlns:r="http://schemas.openxmlformats.org/officeDocument/2006/relationships" xmlns:p="http://schemas.openxmlformats.org/presentationml/2006/main">
  <p:tag name="DVSHAPEID" val="mQLvA7TjuesfMHE9W1lnXS"/>
</p:tagLst>
</file>

<file path=ppt/tags/tag221.xml><?xml version="1.0" encoding="utf-8"?>
<p:tagLst xmlns:a="http://schemas.openxmlformats.org/drawingml/2006/main" xmlns:r="http://schemas.openxmlformats.org/officeDocument/2006/relationships" xmlns:p="http://schemas.openxmlformats.org/presentationml/2006/main">
  <p:tag name="DVSECTIONID" val="moBeSteWHJ4D5EDn6I99UY"/>
</p:tagLst>
</file>

<file path=ppt/tags/tag222.xml><?xml version="1.0" encoding="utf-8"?>
<p:tagLst xmlns:a="http://schemas.openxmlformats.org/drawingml/2006/main" xmlns:r="http://schemas.openxmlformats.org/officeDocument/2006/relationships" xmlns:p="http://schemas.openxmlformats.org/presentationml/2006/main">
  <p:tag name="DVSHAPEID" val="EVauyfZpgPdtwoVmMuEIkE"/>
</p:tagLst>
</file>

<file path=ppt/tags/tag223.xml><?xml version="1.0" encoding="utf-8"?>
<p:tagLst xmlns:a="http://schemas.openxmlformats.org/drawingml/2006/main" xmlns:r="http://schemas.openxmlformats.org/officeDocument/2006/relationships" xmlns:p="http://schemas.openxmlformats.org/presentationml/2006/main">
  <p:tag name="DVSHAPEID" val="42LvLxB1OKXr1cfZWXZGDU"/>
</p:tagLst>
</file>

<file path=ppt/tags/tag224.xml><?xml version="1.0" encoding="utf-8"?>
<p:tagLst xmlns:a="http://schemas.openxmlformats.org/drawingml/2006/main" xmlns:r="http://schemas.openxmlformats.org/officeDocument/2006/relationships" xmlns:p="http://schemas.openxmlformats.org/presentationml/2006/main">
  <p:tag name="DVSHAPEID" val="dn0SF4TvFIqZQ8I2urOf0t"/>
</p:tagLst>
</file>

<file path=ppt/tags/tag225.xml><?xml version="1.0" encoding="utf-8"?>
<p:tagLst xmlns:a="http://schemas.openxmlformats.org/drawingml/2006/main" xmlns:r="http://schemas.openxmlformats.org/officeDocument/2006/relationships" xmlns:p="http://schemas.openxmlformats.org/presentationml/2006/main">
  <p:tag name="DVSECTIONID" val="A4Z1FgaAZMDMdRUdTfUtf4"/>
</p:tagLst>
</file>

<file path=ppt/tags/tag226.xml><?xml version="1.0" encoding="utf-8"?>
<p:tagLst xmlns:a="http://schemas.openxmlformats.org/drawingml/2006/main" xmlns:r="http://schemas.openxmlformats.org/officeDocument/2006/relationships" xmlns:p="http://schemas.openxmlformats.org/presentationml/2006/main">
  <p:tag name="DVSHAPEID" val="v5mJ6NxGJD19PovSRx8i4f"/>
</p:tagLst>
</file>

<file path=ppt/tags/tag227.xml><?xml version="1.0" encoding="utf-8"?>
<p:tagLst xmlns:a="http://schemas.openxmlformats.org/drawingml/2006/main" xmlns:r="http://schemas.openxmlformats.org/officeDocument/2006/relationships" xmlns:p="http://schemas.openxmlformats.org/presentationml/2006/main">
  <p:tag name="DVSHAPEID" val="01l7hUsxSnTJRUvWX6YZZN"/>
</p:tagLst>
</file>

<file path=ppt/tags/tag228.xml><?xml version="1.0" encoding="utf-8"?>
<p:tagLst xmlns:a="http://schemas.openxmlformats.org/drawingml/2006/main" xmlns:r="http://schemas.openxmlformats.org/officeDocument/2006/relationships" xmlns:p="http://schemas.openxmlformats.org/presentationml/2006/main">
  <p:tag name="DVSHAPEID" val="IhW2feqmdnQn4tL4RyjQwI"/>
</p:tagLst>
</file>

<file path=ppt/tags/tag229.xml><?xml version="1.0" encoding="utf-8"?>
<p:tagLst xmlns:a="http://schemas.openxmlformats.org/drawingml/2006/main" xmlns:r="http://schemas.openxmlformats.org/officeDocument/2006/relationships" xmlns:p="http://schemas.openxmlformats.org/presentationml/2006/main">
  <p:tag name="DVSECTIONID" val="MPIB7BeC4usoOweROYM6Ki"/>
</p:tagLst>
</file>

<file path=ppt/tags/tag23.xml><?xml version="1.0" encoding="utf-8"?>
<p:tagLst xmlns:a="http://schemas.openxmlformats.org/drawingml/2006/main" xmlns:r="http://schemas.openxmlformats.org/officeDocument/2006/relationships" xmlns:p="http://schemas.openxmlformats.org/presentationml/2006/main">
  <p:tag name="DVSHAPEID" val="gKvNkxJeoWAmT4S0uRhQ6Q"/>
</p:tagLst>
</file>

<file path=ppt/tags/tag230.xml><?xml version="1.0" encoding="utf-8"?>
<p:tagLst xmlns:a="http://schemas.openxmlformats.org/drawingml/2006/main" xmlns:r="http://schemas.openxmlformats.org/officeDocument/2006/relationships" xmlns:p="http://schemas.openxmlformats.org/presentationml/2006/main">
  <p:tag name="DVSHAPEID" val="YGijxCAg7Ipf4lnYvDdcKD"/>
</p:tagLst>
</file>

<file path=ppt/tags/tag231.xml><?xml version="1.0" encoding="utf-8"?>
<p:tagLst xmlns:a="http://schemas.openxmlformats.org/drawingml/2006/main" xmlns:r="http://schemas.openxmlformats.org/officeDocument/2006/relationships" xmlns:p="http://schemas.openxmlformats.org/presentationml/2006/main">
  <p:tag name="DVSHAPEID" val="f6xAmVA2k5gc3FPXnQXCgb"/>
</p:tagLst>
</file>

<file path=ppt/tags/tag232.xml><?xml version="1.0" encoding="utf-8"?>
<p:tagLst xmlns:a="http://schemas.openxmlformats.org/drawingml/2006/main" xmlns:r="http://schemas.openxmlformats.org/officeDocument/2006/relationships" xmlns:p="http://schemas.openxmlformats.org/presentationml/2006/main">
  <p:tag name="DVSECTIONID" val="0iqLtSPTerIviai48zmnI9"/>
</p:tagLst>
</file>

<file path=ppt/tags/tag233.xml><?xml version="1.0" encoding="utf-8"?>
<p:tagLst xmlns:a="http://schemas.openxmlformats.org/drawingml/2006/main" xmlns:r="http://schemas.openxmlformats.org/officeDocument/2006/relationships" xmlns:p="http://schemas.openxmlformats.org/presentationml/2006/main">
  <p:tag name="DVSHAPEID" val="kBQayYAlLM3kqbMWfEG4nk"/>
</p:tagLst>
</file>

<file path=ppt/tags/tag234.xml><?xml version="1.0" encoding="utf-8"?>
<p:tagLst xmlns:a="http://schemas.openxmlformats.org/drawingml/2006/main" xmlns:r="http://schemas.openxmlformats.org/officeDocument/2006/relationships" xmlns:p="http://schemas.openxmlformats.org/presentationml/2006/main">
  <p:tag name="DVSHAPEID" val="ZShI9yfmf7n4MVKcmBrZjt"/>
</p:tagLst>
</file>

<file path=ppt/tags/tag235.xml><?xml version="1.0" encoding="utf-8"?>
<p:tagLst xmlns:a="http://schemas.openxmlformats.org/drawingml/2006/main" xmlns:r="http://schemas.openxmlformats.org/officeDocument/2006/relationships" xmlns:p="http://schemas.openxmlformats.org/presentationml/2006/main">
  <p:tag name="DVSHAPEID" val="9IeDbqBiWbO0CXSQO25pxV"/>
</p:tagLst>
</file>

<file path=ppt/tags/tag236.xml><?xml version="1.0" encoding="utf-8"?>
<p:tagLst xmlns:a="http://schemas.openxmlformats.org/drawingml/2006/main" xmlns:r="http://schemas.openxmlformats.org/officeDocument/2006/relationships" xmlns:p="http://schemas.openxmlformats.org/presentationml/2006/main">
  <p:tag name="DVSECTIONID" val="jP2nY1rWG9ktOpal7lMaf1"/>
</p:tagLst>
</file>

<file path=ppt/tags/tag237.xml><?xml version="1.0" encoding="utf-8"?>
<p:tagLst xmlns:a="http://schemas.openxmlformats.org/drawingml/2006/main" xmlns:r="http://schemas.openxmlformats.org/officeDocument/2006/relationships" xmlns:p="http://schemas.openxmlformats.org/presentationml/2006/main">
  <p:tag name="DVSHAPEID" val="XmpRb3i4Dn0wJyuwnPLXbb"/>
</p:tagLst>
</file>

<file path=ppt/tags/tag238.xml><?xml version="1.0" encoding="utf-8"?>
<p:tagLst xmlns:a="http://schemas.openxmlformats.org/drawingml/2006/main" xmlns:r="http://schemas.openxmlformats.org/officeDocument/2006/relationships" xmlns:p="http://schemas.openxmlformats.org/presentationml/2006/main">
  <p:tag name="DVSHAPEID" val="fMiMjwNpUUVdLRdjfxZSyq"/>
</p:tagLst>
</file>

<file path=ppt/tags/tag239.xml><?xml version="1.0" encoding="utf-8"?>
<p:tagLst xmlns:a="http://schemas.openxmlformats.org/drawingml/2006/main" xmlns:r="http://schemas.openxmlformats.org/officeDocument/2006/relationships" xmlns:p="http://schemas.openxmlformats.org/presentationml/2006/main">
  <p:tag name="DVSECTIONID" val="qzKfDFNhUx5joheNjbyH6M"/>
</p:tagLst>
</file>

<file path=ppt/tags/tag24.xml><?xml version="1.0" encoding="utf-8"?>
<p:tagLst xmlns:a="http://schemas.openxmlformats.org/drawingml/2006/main" xmlns:r="http://schemas.openxmlformats.org/officeDocument/2006/relationships" xmlns:p="http://schemas.openxmlformats.org/presentationml/2006/main">
  <p:tag name="DVSHAPEID" val="VwWoeB4QTnAuQXT5H4OeaG"/>
</p:tagLst>
</file>

<file path=ppt/tags/tag240.xml><?xml version="1.0" encoding="utf-8"?>
<p:tagLst xmlns:a="http://schemas.openxmlformats.org/drawingml/2006/main" xmlns:r="http://schemas.openxmlformats.org/officeDocument/2006/relationships" xmlns:p="http://schemas.openxmlformats.org/presentationml/2006/main">
  <p:tag name="DVSHAPEID" val="PPmovx9yZtKLBwaiSZRrbV"/>
</p:tagLst>
</file>

<file path=ppt/tags/tag241.xml><?xml version="1.0" encoding="utf-8"?>
<p:tagLst xmlns:a="http://schemas.openxmlformats.org/drawingml/2006/main" xmlns:r="http://schemas.openxmlformats.org/officeDocument/2006/relationships" xmlns:p="http://schemas.openxmlformats.org/presentationml/2006/main">
  <p:tag name="DVSHAPEID" val="BHXj9FVh6kuZr7GRJSdFnm"/>
</p:tagLst>
</file>

<file path=ppt/tags/tag242.xml><?xml version="1.0" encoding="utf-8"?>
<p:tagLst xmlns:a="http://schemas.openxmlformats.org/drawingml/2006/main" xmlns:r="http://schemas.openxmlformats.org/officeDocument/2006/relationships" xmlns:p="http://schemas.openxmlformats.org/presentationml/2006/main">
  <p:tag name="DVSECTIONID" val="WNIoUekrJa0BzdjDcxelm3"/>
</p:tagLst>
</file>

<file path=ppt/tags/tag243.xml><?xml version="1.0" encoding="utf-8"?>
<p:tagLst xmlns:a="http://schemas.openxmlformats.org/drawingml/2006/main" xmlns:r="http://schemas.openxmlformats.org/officeDocument/2006/relationships" xmlns:p="http://schemas.openxmlformats.org/presentationml/2006/main">
  <p:tag name="DVSHAPEID" val="CiSeUzGkY4wUdErcotCHnp"/>
</p:tagLst>
</file>

<file path=ppt/tags/tag244.xml><?xml version="1.0" encoding="utf-8"?>
<p:tagLst xmlns:a="http://schemas.openxmlformats.org/drawingml/2006/main" xmlns:r="http://schemas.openxmlformats.org/officeDocument/2006/relationships" xmlns:p="http://schemas.openxmlformats.org/presentationml/2006/main">
  <p:tag name="DVSHAPEID" val="hB52B1gZewye4ErULmBMlq"/>
</p:tagLst>
</file>

<file path=ppt/tags/tag245.xml><?xml version="1.0" encoding="utf-8"?>
<p:tagLst xmlns:a="http://schemas.openxmlformats.org/drawingml/2006/main" xmlns:r="http://schemas.openxmlformats.org/officeDocument/2006/relationships" xmlns:p="http://schemas.openxmlformats.org/presentationml/2006/main">
  <p:tag name="DVSHAPEID" val="txT1qwtJ3GZc1g9RXE4ZQ0"/>
</p:tagLst>
</file>

<file path=ppt/tags/tag246.xml><?xml version="1.0" encoding="utf-8"?>
<p:tagLst xmlns:a="http://schemas.openxmlformats.org/drawingml/2006/main" xmlns:r="http://schemas.openxmlformats.org/officeDocument/2006/relationships" xmlns:p="http://schemas.openxmlformats.org/presentationml/2006/main">
  <p:tag name="DVSECTIONID" val="RkFj1NQcTusECXweLzWtNU"/>
</p:tagLst>
</file>

<file path=ppt/tags/tag247.xml><?xml version="1.0" encoding="utf-8"?>
<p:tagLst xmlns:a="http://schemas.openxmlformats.org/drawingml/2006/main" xmlns:r="http://schemas.openxmlformats.org/officeDocument/2006/relationships" xmlns:p="http://schemas.openxmlformats.org/presentationml/2006/main">
  <p:tag name="DVSHAPEID" val="lZAMLtHg5B3R7y9ABJvusS"/>
</p:tagLst>
</file>

<file path=ppt/tags/tag248.xml><?xml version="1.0" encoding="utf-8"?>
<p:tagLst xmlns:a="http://schemas.openxmlformats.org/drawingml/2006/main" xmlns:r="http://schemas.openxmlformats.org/officeDocument/2006/relationships" xmlns:p="http://schemas.openxmlformats.org/presentationml/2006/main">
  <p:tag name="DVSHAPEID" val="fRCaLUoWImzsbUqDL02NAn"/>
</p:tagLst>
</file>

<file path=ppt/tags/tag249.xml><?xml version="1.0" encoding="utf-8"?>
<p:tagLst xmlns:a="http://schemas.openxmlformats.org/drawingml/2006/main" xmlns:r="http://schemas.openxmlformats.org/officeDocument/2006/relationships" xmlns:p="http://schemas.openxmlformats.org/presentationml/2006/main">
  <p:tag name="DVSHAPEID" val="8a8BHn3ktlxtJJ9AINR8TH"/>
</p:tagLst>
</file>

<file path=ppt/tags/tag25.xml><?xml version="1.0" encoding="utf-8"?>
<p:tagLst xmlns:a="http://schemas.openxmlformats.org/drawingml/2006/main" xmlns:r="http://schemas.openxmlformats.org/officeDocument/2006/relationships" xmlns:p="http://schemas.openxmlformats.org/presentationml/2006/main">
  <p:tag name="DVSHAPEID" val="zrZgvpDoi3apOZQWj8ax3d"/>
</p:tagLst>
</file>

<file path=ppt/tags/tag250.xml><?xml version="1.0" encoding="utf-8"?>
<p:tagLst xmlns:a="http://schemas.openxmlformats.org/drawingml/2006/main" xmlns:r="http://schemas.openxmlformats.org/officeDocument/2006/relationships" xmlns:p="http://schemas.openxmlformats.org/presentationml/2006/main">
  <p:tag name="DVSECTIONID" val="iNH0tFZ0sLpTVoJBcwBwgv"/>
</p:tagLst>
</file>

<file path=ppt/tags/tag251.xml><?xml version="1.0" encoding="utf-8"?>
<p:tagLst xmlns:a="http://schemas.openxmlformats.org/drawingml/2006/main" xmlns:r="http://schemas.openxmlformats.org/officeDocument/2006/relationships" xmlns:p="http://schemas.openxmlformats.org/presentationml/2006/main">
  <p:tag name="DVSHAPEID" val="hFmf9XYvsFhSIs1ac1SnSd"/>
</p:tagLst>
</file>

<file path=ppt/tags/tag252.xml><?xml version="1.0" encoding="utf-8"?>
<p:tagLst xmlns:a="http://schemas.openxmlformats.org/drawingml/2006/main" xmlns:r="http://schemas.openxmlformats.org/officeDocument/2006/relationships" xmlns:p="http://schemas.openxmlformats.org/presentationml/2006/main">
  <p:tag name="DVSHAPEID" val="VHbHtaheVrurTtesd6mYTR"/>
</p:tagLst>
</file>

<file path=ppt/tags/tag253.xml><?xml version="1.0" encoding="utf-8"?>
<p:tagLst xmlns:a="http://schemas.openxmlformats.org/drawingml/2006/main" xmlns:r="http://schemas.openxmlformats.org/officeDocument/2006/relationships" xmlns:p="http://schemas.openxmlformats.org/presentationml/2006/main">
  <p:tag name="DVSHAPEID" val="cR0HzxBPfvO3KF4stNdeJP"/>
</p:tagLst>
</file>

<file path=ppt/tags/tag254.xml><?xml version="1.0" encoding="utf-8"?>
<p:tagLst xmlns:a="http://schemas.openxmlformats.org/drawingml/2006/main" xmlns:r="http://schemas.openxmlformats.org/officeDocument/2006/relationships" xmlns:p="http://schemas.openxmlformats.org/presentationml/2006/main">
  <p:tag name="DVSECTIONID" val="8VAm6YMFoTfX1RB0jadT1H"/>
</p:tagLst>
</file>

<file path=ppt/tags/tag255.xml><?xml version="1.0" encoding="utf-8"?>
<p:tagLst xmlns:a="http://schemas.openxmlformats.org/drawingml/2006/main" xmlns:r="http://schemas.openxmlformats.org/officeDocument/2006/relationships" xmlns:p="http://schemas.openxmlformats.org/presentationml/2006/main">
  <p:tag name="DVSHAPEID" val="ngyxVJOM1Uk3vjGMBJC6cY"/>
</p:tagLst>
</file>

<file path=ppt/tags/tag256.xml><?xml version="1.0" encoding="utf-8"?>
<p:tagLst xmlns:a="http://schemas.openxmlformats.org/drawingml/2006/main" xmlns:r="http://schemas.openxmlformats.org/officeDocument/2006/relationships" xmlns:p="http://schemas.openxmlformats.org/presentationml/2006/main">
  <p:tag name="DVSHAPEID" val="DPJzoLCyKF7mtJ81CR1tuU"/>
</p:tagLst>
</file>

<file path=ppt/tags/tag257.xml><?xml version="1.0" encoding="utf-8"?>
<p:tagLst xmlns:a="http://schemas.openxmlformats.org/drawingml/2006/main" xmlns:r="http://schemas.openxmlformats.org/officeDocument/2006/relationships" xmlns:p="http://schemas.openxmlformats.org/presentationml/2006/main">
  <p:tag name="DVSHAPEID" val="JG9KLHctBDDpDJOml39s9E"/>
</p:tagLst>
</file>

<file path=ppt/tags/tag258.xml><?xml version="1.0" encoding="utf-8"?>
<p:tagLst xmlns:a="http://schemas.openxmlformats.org/drawingml/2006/main" xmlns:r="http://schemas.openxmlformats.org/officeDocument/2006/relationships" xmlns:p="http://schemas.openxmlformats.org/presentationml/2006/main">
  <p:tag name="DVSECTIONID" val="fI18u9mpRgEMFMp7z0dNmv"/>
</p:tagLst>
</file>

<file path=ppt/tags/tag259.xml><?xml version="1.0" encoding="utf-8"?>
<p:tagLst xmlns:a="http://schemas.openxmlformats.org/drawingml/2006/main" xmlns:r="http://schemas.openxmlformats.org/officeDocument/2006/relationships" xmlns:p="http://schemas.openxmlformats.org/presentationml/2006/main">
  <p:tag name="DVSHAPEID" val="V9QWDz7L4ItI52pDZVmh4u"/>
</p:tagLst>
</file>

<file path=ppt/tags/tag26.xml><?xml version="1.0" encoding="utf-8"?>
<p:tagLst xmlns:a="http://schemas.openxmlformats.org/drawingml/2006/main" xmlns:r="http://schemas.openxmlformats.org/officeDocument/2006/relationships" xmlns:p="http://schemas.openxmlformats.org/presentationml/2006/main">
  <p:tag name="DVSHAPEID" val="LodU6p9c1SFfWvoY5Fdu4x"/>
</p:tagLst>
</file>

<file path=ppt/tags/tag260.xml><?xml version="1.0" encoding="utf-8"?>
<p:tagLst xmlns:a="http://schemas.openxmlformats.org/drawingml/2006/main" xmlns:r="http://schemas.openxmlformats.org/officeDocument/2006/relationships" xmlns:p="http://schemas.openxmlformats.org/presentationml/2006/main">
  <p:tag name="DVSHAPEID" val="I36pdfvYj2K5L0TO3DmPyV"/>
</p:tagLst>
</file>

<file path=ppt/tags/tag261.xml><?xml version="1.0" encoding="utf-8"?>
<p:tagLst xmlns:a="http://schemas.openxmlformats.org/drawingml/2006/main" xmlns:r="http://schemas.openxmlformats.org/officeDocument/2006/relationships" xmlns:p="http://schemas.openxmlformats.org/presentationml/2006/main">
  <p:tag name="DVSHAPEID" val="VUDMXI3d5SArqMQemSf6or"/>
</p:tagLst>
</file>

<file path=ppt/tags/tag262.xml><?xml version="1.0" encoding="utf-8"?>
<p:tagLst xmlns:a="http://schemas.openxmlformats.org/drawingml/2006/main" xmlns:r="http://schemas.openxmlformats.org/officeDocument/2006/relationships" xmlns:p="http://schemas.openxmlformats.org/presentationml/2006/main">
  <p:tag name="DVSHAPEID" val="Y0hoKaSJVeVN8bLriNV6WR"/>
</p:tagLst>
</file>

<file path=ppt/tags/tag263.xml><?xml version="1.0" encoding="utf-8"?>
<p:tagLst xmlns:a="http://schemas.openxmlformats.org/drawingml/2006/main" xmlns:r="http://schemas.openxmlformats.org/officeDocument/2006/relationships" xmlns:p="http://schemas.openxmlformats.org/presentationml/2006/main">
  <p:tag name="DVSHAPEID" val="vjz6YOgtzswuWDuyXSlmXl"/>
</p:tagLst>
</file>

<file path=ppt/tags/tag264.xml><?xml version="1.0" encoding="utf-8"?>
<p:tagLst xmlns:a="http://schemas.openxmlformats.org/drawingml/2006/main" xmlns:r="http://schemas.openxmlformats.org/officeDocument/2006/relationships" xmlns:p="http://schemas.openxmlformats.org/presentationml/2006/main">
  <p:tag name="DVSECTIONID" val="DYmSZcdqjntqGSlYtCiZ1Z"/>
</p:tagLst>
</file>

<file path=ppt/tags/tag265.xml><?xml version="1.0" encoding="utf-8"?>
<p:tagLst xmlns:a="http://schemas.openxmlformats.org/drawingml/2006/main" xmlns:r="http://schemas.openxmlformats.org/officeDocument/2006/relationships" xmlns:p="http://schemas.openxmlformats.org/presentationml/2006/main">
  <p:tag name="DVSHAPEID" val="wDEFtUAsbiu6vXODc3srFs"/>
</p:tagLst>
</file>

<file path=ppt/tags/tag266.xml><?xml version="1.0" encoding="utf-8"?>
<p:tagLst xmlns:a="http://schemas.openxmlformats.org/drawingml/2006/main" xmlns:r="http://schemas.openxmlformats.org/officeDocument/2006/relationships" xmlns:p="http://schemas.openxmlformats.org/presentationml/2006/main">
  <p:tag name="DVSHAPEID" val="hEe8WJP2KAU9MWrillT7gd"/>
</p:tagLst>
</file>

<file path=ppt/tags/tag267.xml><?xml version="1.0" encoding="utf-8"?>
<p:tagLst xmlns:a="http://schemas.openxmlformats.org/drawingml/2006/main" xmlns:r="http://schemas.openxmlformats.org/officeDocument/2006/relationships" xmlns:p="http://schemas.openxmlformats.org/presentationml/2006/main">
  <p:tag name="DVSHAPEID" val="ZQ7wJkFiUwG3l0qkYQD8yU"/>
</p:tagLst>
</file>

<file path=ppt/tags/tag268.xml><?xml version="1.0" encoding="utf-8"?>
<p:tagLst xmlns:a="http://schemas.openxmlformats.org/drawingml/2006/main" xmlns:r="http://schemas.openxmlformats.org/officeDocument/2006/relationships" xmlns:p="http://schemas.openxmlformats.org/presentationml/2006/main">
  <p:tag name="DVSECTIONID" val="iebPAcBcFekJ52LBaacqXg"/>
</p:tagLst>
</file>

<file path=ppt/tags/tag269.xml><?xml version="1.0" encoding="utf-8"?>
<p:tagLst xmlns:a="http://schemas.openxmlformats.org/drawingml/2006/main" xmlns:r="http://schemas.openxmlformats.org/officeDocument/2006/relationships" xmlns:p="http://schemas.openxmlformats.org/presentationml/2006/main">
  <p:tag name="DVSHAPEID" val="blaSbTH6xxb4Eo0p0unsGo"/>
</p:tagLst>
</file>

<file path=ppt/tags/tag27.xml><?xml version="1.0" encoding="utf-8"?>
<p:tagLst xmlns:a="http://schemas.openxmlformats.org/drawingml/2006/main" xmlns:r="http://schemas.openxmlformats.org/officeDocument/2006/relationships" xmlns:p="http://schemas.openxmlformats.org/presentationml/2006/main">
  <p:tag name="DVSHAPEID" val="kr9TeLLG4CCmFA2Aide51i"/>
</p:tagLst>
</file>

<file path=ppt/tags/tag270.xml><?xml version="1.0" encoding="utf-8"?>
<p:tagLst xmlns:a="http://schemas.openxmlformats.org/drawingml/2006/main" xmlns:r="http://schemas.openxmlformats.org/officeDocument/2006/relationships" xmlns:p="http://schemas.openxmlformats.org/presentationml/2006/main">
  <p:tag name="DVSHAPEID" val="tJArS1n2u8F4EMmR8LBNY8"/>
</p:tagLst>
</file>

<file path=ppt/tags/tag271.xml><?xml version="1.0" encoding="utf-8"?>
<p:tagLst xmlns:a="http://schemas.openxmlformats.org/drawingml/2006/main" xmlns:r="http://schemas.openxmlformats.org/officeDocument/2006/relationships" xmlns:p="http://schemas.openxmlformats.org/presentationml/2006/main">
  <p:tag name="DVSHAPEID" val="Rhl2kyQ8L5eNSrhK1GJu33"/>
</p:tagLst>
</file>

<file path=ppt/tags/tag272.xml><?xml version="1.0" encoding="utf-8"?>
<p:tagLst xmlns:a="http://schemas.openxmlformats.org/drawingml/2006/main" xmlns:r="http://schemas.openxmlformats.org/officeDocument/2006/relationships" xmlns:p="http://schemas.openxmlformats.org/presentationml/2006/main">
  <p:tag name="DVSECTIONID" val="if6xLAwBvntEF7HaB0P6If"/>
</p:tagLst>
</file>

<file path=ppt/tags/tag273.xml><?xml version="1.0" encoding="utf-8"?>
<p:tagLst xmlns:a="http://schemas.openxmlformats.org/drawingml/2006/main" xmlns:r="http://schemas.openxmlformats.org/officeDocument/2006/relationships" xmlns:p="http://schemas.openxmlformats.org/presentationml/2006/main">
  <p:tag name="DVSHAPEID" val="oAKe38mBRSpkRi5QGOclmz"/>
</p:tagLst>
</file>

<file path=ppt/tags/tag274.xml><?xml version="1.0" encoding="utf-8"?>
<p:tagLst xmlns:a="http://schemas.openxmlformats.org/drawingml/2006/main" xmlns:r="http://schemas.openxmlformats.org/officeDocument/2006/relationships" xmlns:p="http://schemas.openxmlformats.org/presentationml/2006/main">
  <p:tag name="DVSHAPEID" val="QQTUzoKU4t4OSLi6vHLael"/>
</p:tagLst>
</file>

<file path=ppt/tags/tag275.xml><?xml version="1.0" encoding="utf-8"?>
<p:tagLst xmlns:a="http://schemas.openxmlformats.org/drawingml/2006/main" xmlns:r="http://schemas.openxmlformats.org/officeDocument/2006/relationships" xmlns:p="http://schemas.openxmlformats.org/presentationml/2006/main">
  <p:tag name="DVSECTIONID" val="5WMjcSs8MA22WWJ3r0F4JX"/>
</p:tagLst>
</file>

<file path=ppt/tags/tag276.xml><?xml version="1.0" encoding="utf-8"?>
<p:tagLst xmlns:a="http://schemas.openxmlformats.org/drawingml/2006/main" xmlns:r="http://schemas.openxmlformats.org/officeDocument/2006/relationships" xmlns:p="http://schemas.openxmlformats.org/presentationml/2006/main">
  <p:tag name="DVSHAPEID" val="nxAZEbZUiHHPKTk8zXRWOW"/>
</p:tagLst>
</file>

<file path=ppt/tags/tag277.xml><?xml version="1.0" encoding="utf-8"?>
<p:tagLst xmlns:a="http://schemas.openxmlformats.org/drawingml/2006/main" xmlns:r="http://schemas.openxmlformats.org/officeDocument/2006/relationships" xmlns:p="http://schemas.openxmlformats.org/presentationml/2006/main">
  <p:tag name="DVSHAPEID" val="g3pkyAjuAbkutmkzKzVaam"/>
</p:tagLst>
</file>

<file path=ppt/tags/tag278.xml><?xml version="1.0" encoding="utf-8"?>
<p:tagLst xmlns:a="http://schemas.openxmlformats.org/drawingml/2006/main" xmlns:r="http://schemas.openxmlformats.org/officeDocument/2006/relationships" xmlns:p="http://schemas.openxmlformats.org/presentationml/2006/main">
  <p:tag name="DVSECTIONID" val="gqmEU0zbBQy399KsoE8mBS"/>
</p:tagLst>
</file>

<file path=ppt/tags/tag279.xml><?xml version="1.0" encoding="utf-8"?>
<p:tagLst xmlns:a="http://schemas.openxmlformats.org/drawingml/2006/main" xmlns:r="http://schemas.openxmlformats.org/officeDocument/2006/relationships" xmlns:p="http://schemas.openxmlformats.org/presentationml/2006/main">
  <p:tag name="DVSHAPEID" val="630oMm7OjixrhwzjCpBN7v"/>
</p:tagLst>
</file>

<file path=ppt/tags/tag28.xml><?xml version="1.0" encoding="utf-8"?>
<p:tagLst xmlns:a="http://schemas.openxmlformats.org/drawingml/2006/main" xmlns:r="http://schemas.openxmlformats.org/officeDocument/2006/relationships" xmlns:p="http://schemas.openxmlformats.org/presentationml/2006/main">
  <p:tag name="DVSHAPEID" val="Jz3lxk2uky8e4MLcaorlO2"/>
</p:tagLst>
</file>

<file path=ppt/tags/tag280.xml><?xml version="1.0" encoding="utf-8"?>
<p:tagLst xmlns:a="http://schemas.openxmlformats.org/drawingml/2006/main" xmlns:r="http://schemas.openxmlformats.org/officeDocument/2006/relationships" xmlns:p="http://schemas.openxmlformats.org/presentationml/2006/main">
  <p:tag name="DVSHAPEID" val="vgqXOZdi1DLTWmk9OWmLS2"/>
</p:tagLst>
</file>

<file path=ppt/tags/tag281.xml><?xml version="1.0" encoding="utf-8"?>
<p:tagLst xmlns:a="http://schemas.openxmlformats.org/drawingml/2006/main" xmlns:r="http://schemas.openxmlformats.org/officeDocument/2006/relationships" xmlns:p="http://schemas.openxmlformats.org/presentationml/2006/main">
  <p:tag name="DVSHAPEID" val="W14NZqWvymfBxKYOx8A0hT"/>
</p:tagLst>
</file>

<file path=ppt/tags/tag282.xml><?xml version="1.0" encoding="utf-8"?>
<p:tagLst xmlns:a="http://schemas.openxmlformats.org/drawingml/2006/main" xmlns:r="http://schemas.openxmlformats.org/officeDocument/2006/relationships" xmlns:p="http://schemas.openxmlformats.org/presentationml/2006/main">
  <p:tag name="DVSHAPEID" val="FozdYtBErmCtkoS1ZMlv5o"/>
</p:tagLst>
</file>

<file path=ppt/tags/tag283.xml><?xml version="1.0" encoding="utf-8"?>
<p:tagLst xmlns:a="http://schemas.openxmlformats.org/drawingml/2006/main" xmlns:r="http://schemas.openxmlformats.org/officeDocument/2006/relationships" xmlns:p="http://schemas.openxmlformats.org/presentationml/2006/main">
  <p:tag name="DVSECTIONID" val="CDbLryzPqEw8GlWyYszAZb"/>
</p:tagLst>
</file>

<file path=ppt/tags/tag284.xml><?xml version="1.0" encoding="utf-8"?>
<p:tagLst xmlns:a="http://schemas.openxmlformats.org/drawingml/2006/main" xmlns:r="http://schemas.openxmlformats.org/officeDocument/2006/relationships" xmlns:p="http://schemas.openxmlformats.org/presentationml/2006/main">
  <p:tag name="DVSHAPEID" val="ElOAaZoebRK2lGdMssUTVS"/>
</p:tagLst>
</file>

<file path=ppt/tags/tag285.xml><?xml version="1.0" encoding="utf-8"?>
<p:tagLst xmlns:a="http://schemas.openxmlformats.org/drawingml/2006/main" xmlns:r="http://schemas.openxmlformats.org/officeDocument/2006/relationships" xmlns:p="http://schemas.openxmlformats.org/presentationml/2006/main">
  <p:tag name="DVSHAPEID" val="Y4pAVw8OFLOhJepoiBfcaK"/>
</p:tagLst>
</file>

<file path=ppt/tags/tag286.xml><?xml version="1.0" encoding="utf-8"?>
<p:tagLst xmlns:a="http://schemas.openxmlformats.org/drawingml/2006/main" xmlns:r="http://schemas.openxmlformats.org/officeDocument/2006/relationships" xmlns:p="http://schemas.openxmlformats.org/presentationml/2006/main">
  <p:tag name="DVSHAPEID" val="Ii2cNdkSAbsLnJaA4R6mcZ"/>
</p:tagLst>
</file>

<file path=ppt/tags/tag287.xml><?xml version="1.0" encoding="utf-8"?>
<p:tagLst xmlns:a="http://schemas.openxmlformats.org/drawingml/2006/main" xmlns:r="http://schemas.openxmlformats.org/officeDocument/2006/relationships" xmlns:p="http://schemas.openxmlformats.org/presentationml/2006/main">
  <p:tag name="DVSECTIONID" val="uSMziYB1VmmnOJs8z0CLqT"/>
</p:tagLst>
</file>

<file path=ppt/tags/tag288.xml><?xml version="1.0" encoding="utf-8"?>
<p:tagLst xmlns:a="http://schemas.openxmlformats.org/drawingml/2006/main" xmlns:r="http://schemas.openxmlformats.org/officeDocument/2006/relationships" xmlns:p="http://schemas.openxmlformats.org/presentationml/2006/main">
  <p:tag name="DVSHAPEID" val="d4WZn3aiDJIdm7yJJUtMaD"/>
</p:tagLst>
</file>

<file path=ppt/tags/tag289.xml><?xml version="1.0" encoding="utf-8"?>
<p:tagLst xmlns:a="http://schemas.openxmlformats.org/drawingml/2006/main" xmlns:r="http://schemas.openxmlformats.org/officeDocument/2006/relationships" xmlns:p="http://schemas.openxmlformats.org/presentationml/2006/main">
  <p:tag name="DVSHAPEID" val="OYQFeIxo5OxJ4XfNQhIixJ"/>
</p:tagLst>
</file>

<file path=ppt/tags/tag29.xml><?xml version="1.0" encoding="utf-8"?>
<p:tagLst xmlns:a="http://schemas.openxmlformats.org/drawingml/2006/main" xmlns:r="http://schemas.openxmlformats.org/officeDocument/2006/relationships" xmlns:p="http://schemas.openxmlformats.org/presentationml/2006/main">
  <p:tag name="DVSHAPEID" val="CzPNWumZgYw2HzQTeqDzi4"/>
</p:tagLst>
</file>

<file path=ppt/tags/tag290.xml><?xml version="1.0" encoding="utf-8"?>
<p:tagLst xmlns:a="http://schemas.openxmlformats.org/drawingml/2006/main" xmlns:r="http://schemas.openxmlformats.org/officeDocument/2006/relationships" xmlns:p="http://schemas.openxmlformats.org/presentationml/2006/main">
  <p:tag name="DVSECTIONID" val="w0towQGFN0Sq9iYRgAdpI9"/>
</p:tagLst>
</file>

<file path=ppt/tags/tag291.xml><?xml version="1.0" encoding="utf-8"?>
<p:tagLst xmlns:a="http://schemas.openxmlformats.org/drawingml/2006/main" xmlns:r="http://schemas.openxmlformats.org/officeDocument/2006/relationships" xmlns:p="http://schemas.openxmlformats.org/presentationml/2006/main">
  <p:tag name="DVSHAPEID" val="39n22l8bSqOAgY8IOrLfDT"/>
</p:tagLst>
</file>

<file path=ppt/tags/tag292.xml><?xml version="1.0" encoding="utf-8"?>
<p:tagLst xmlns:a="http://schemas.openxmlformats.org/drawingml/2006/main" xmlns:r="http://schemas.openxmlformats.org/officeDocument/2006/relationships" xmlns:p="http://schemas.openxmlformats.org/presentationml/2006/main">
  <p:tag name="DVSHAPEID" val="FD3AtV4c3S65VHicGbfUV7"/>
</p:tagLst>
</file>

<file path=ppt/tags/tag293.xml><?xml version="1.0" encoding="utf-8"?>
<p:tagLst xmlns:a="http://schemas.openxmlformats.org/drawingml/2006/main" xmlns:r="http://schemas.openxmlformats.org/officeDocument/2006/relationships" xmlns:p="http://schemas.openxmlformats.org/presentationml/2006/main">
  <p:tag name="DVSHAPEID" val="UuHhF7sgwh69tJYrRd7GmV"/>
</p:tagLst>
</file>

<file path=ppt/tags/tag294.xml><?xml version="1.0" encoding="utf-8"?>
<p:tagLst xmlns:a="http://schemas.openxmlformats.org/drawingml/2006/main" xmlns:r="http://schemas.openxmlformats.org/officeDocument/2006/relationships" xmlns:p="http://schemas.openxmlformats.org/presentationml/2006/main">
  <p:tag name="DVSHAPEID" val="ua2rqCLz0JYyIyScgWKNmO"/>
</p:tagLst>
</file>

<file path=ppt/tags/tag295.xml><?xml version="1.0" encoding="utf-8"?>
<p:tagLst xmlns:a="http://schemas.openxmlformats.org/drawingml/2006/main" xmlns:r="http://schemas.openxmlformats.org/officeDocument/2006/relationships" xmlns:p="http://schemas.openxmlformats.org/presentationml/2006/main">
  <p:tag name="DVSHAPEID" val="YMdydek2MeKZ0wedHQvWgm"/>
</p:tagLst>
</file>

<file path=ppt/tags/tag296.xml><?xml version="1.0" encoding="utf-8"?>
<p:tagLst xmlns:a="http://schemas.openxmlformats.org/drawingml/2006/main" xmlns:r="http://schemas.openxmlformats.org/officeDocument/2006/relationships" xmlns:p="http://schemas.openxmlformats.org/presentationml/2006/main">
  <p:tag name="DVSECTIONID" val="Mixd5PTyYeLAmL5TsLlfyl"/>
</p:tagLst>
</file>

<file path=ppt/tags/tag297.xml><?xml version="1.0" encoding="utf-8"?>
<p:tagLst xmlns:a="http://schemas.openxmlformats.org/drawingml/2006/main" xmlns:r="http://schemas.openxmlformats.org/officeDocument/2006/relationships" xmlns:p="http://schemas.openxmlformats.org/presentationml/2006/main">
  <p:tag name="DVSHAPEID" val="aU1pzEXaWzzFbgeRoxfYWJ"/>
</p:tagLst>
</file>

<file path=ppt/tags/tag298.xml><?xml version="1.0" encoding="utf-8"?>
<p:tagLst xmlns:a="http://schemas.openxmlformats.org/drawingml/2006/main" xmlns:r="http://schemas.openxmlformats.org/officeDocument/2006/relationships" xmlns:p="http://schemas.openxmlformats.org/presentationml/2006/main">
  <p:tag name="DVSHAPEID" val="OIylX2eThpxCBiwNFG5Bia"/>
</p:tagLst>
</file>

<file path=ppt/tags/tag299.xml><?xml version="1.0" encoding="utf-8"?>
<p:tagLst xmlns:a="http://schemas.openxmlformats.org/drawingml/2006/main" xmlns:r="http://schemas.openxmlformats.org/officeDocument/2006/relationships" xmlns:p="http://schemas.openxmlformats.org/presentationml/2006/main">
  <p:tag name="DVSHAPEID" val="qlkYYQrYHiqq6iRdGUV2i9"/>
</p:tagLst>
</file>

<file path=ppt/tags/tag3.xml><?xml version="1.0" encoding="utf-8"?>
<p:tagLst xmlns:a="http://schemas.openxmlformats.org/drawingml/2006/main" xmlns:r="http://schemas.openxmlformats.org/officeDocument/2006/relationships" xmlns:p="http://schemas.openxmlformats.org/presentationml/2006/main">
  <p:tag name="DVSHAPEID" val="ApSLprtQoTnv7glVwlfDAZ"/>
</p:tagLst>
</file>

<file path=ppt/tags/tag30.xml><?xml version="1.0" encoding="utf-8"?>
<p:tagLst xmlns:a="http://schemas.openxmlformats.org/drawingml/2006/main" xmlns:r="http://schemas.openxmlformats.org/officeDocument/2006/relationships" xmlns:p="http://schemas.openxmlformats.org/presentationml/2006/main">
  <p:tag name="DVSHAPEID" val="drwfO63QEGtGXtvJox7kia"/>
</p:tagLst>
</file>

<file path=ppt/tags/tag300.xml><?xml version="1.0" encoding="utf-8"?>
<p:tagLst xmlns:a="http://schemas.openxmlformats.org/drawingml/2006/main" xmlns:r="http://schemas.openxmlformats.org/officeDocument/2006/relationships" xmlns:p="http://schemas.openxmlformats.org/presentationml/2006/main">
  <p:tag name="DVSHAPEID" val="7zEVkBRzTkrEid0Z3osjIf"/>
</p:tagLst>
</file>

<file path=ppt/tags/tag301.xml><?xml version="1.0" encoding="utf-8"?>
<p:tagLst xmlns:a="http://schemas.openxmlformats.org/drawingml/2006/main" xmlns:r="http://schemas.openxmlformats.org/officeDocument/2006/relationships" xmlns:p="http://schemas.openxmlformats.org/presentationml/2006/main">
  <p:tag name="DVSECTIONID" val="uoz9aHK2y0amdbRiKQMf2E"/>
</p:tagLst>
</file>

<file path=ppt/tags/tag302.xml><?xml version="1.0" encoding="utf-8"?>
<p:tagLst xmlns:a="http://schemas.openxmlformats.org/drawingml/2006/main" xmlns:r="http://schemas.openxmlformats.org/officeDocument/2006/relationships" xmlns:p="http://schemas.openxmlformats.org/presentationml/2006/main">
  <p:tag name="DVSHAPEID" val="bbceWrZaGgSgdLk3vQ68p5"/>
</p:tagLst>
</file>

<file path=ppt/tags/tag303.xml><?xml version="1.0" encoding="utf-8"?>
<p:tagLst xmlns:a="http://schemas.openxmlformats.org/drawingml/2006/main" xmlns:r="http://schemas.openxmlformats.org/officeDocument/2006/relationships" xmlns:p="http://schemas.openxmlformats.org/presentationml/2006/main">
  <p:tag name="DVSHAPEID" val="ZrZDcHQxzYrSosJ6EqzIEa"/>
</p:tagLst>
</file>

<file path=ppt/tags/tag304.xml><?xml version="1.0" encoding="utf-8"?>
<p:tagLst xmlns:a="http://schemas.openxmlformats.org/drawingml/2006/main" xmlns:r="http://schemas.openxmlformats.org/officeDocument/2006/relationships" xmlns:p="http://schemas.openxmlformats.org/presentationml/2006/main">
  <p:tag name="DVSECTIONID" val="FyWcMm7r4sBqN8DVFcNVFK"/>
</p:tagLst>
</file>

<file path=ppt/tags/tag305.xml><?xml version="1.0" encoding="utf-8"?>
<p:tagLst xmlns:a="http://schemas.openxmlformats.org/drawingml/2006/main" xmlns:r="http://schemas.openxmlformats.org/officeDocument/2006/relationships" xmlns:p="http://schemas.openxmlformats.org/presentationml/2006/main">
  <p:tag name="DVSHAPEID" val="M2ZfE0TCdzP6bLeiehk8GU"/>
</p:tagLst>
</file>

<file path=ppt/tags/tag306.xml><?xml version="1.0" encoding="utf-8"?>
<p:tagLst xmlns:a="http://schemas.openxmlformats.org/drawingml/2006/main" xmlns:r="http://schemas.openxmlformats.org/officeDocument/2006/relationships" xmlns:p="http://schemas.openxmlformats.org/presentationml/2006/main">
  <p:tag name="DVSHAPEID" val="PlnRjobGyHrOFXEX2PDXKR"/>
</p:tagLst>
</file>

<file path=ppt/tags/tag307.xml><?xml version="1.0" encoding="utf-8"?>
<p:tagLst xmlns:a="http://schemas.openxmlformats.org/drawingml/2006/main" xmlns:r="http://schemas.openxmlformats.org/officeDocument/2006/relationships" xmlns:p="http://schemas.openxmlformats.org/presentationml/2006/main">
  <p:tag name="DVSHAPEID" val="2hgYRmbhnvtScDSMGuqx08"/>
</p:tagLst>
</file>

<file path=ppt/tags/tag308.xml><?xml version="1.0" encoding="utf-8"?>
<p:tagLst xmlns:a="http://schemas.openxmlformats.org/drawingml/2006/main" xmlns:r="http://schemas.openxmlformats.org/officeDocument/2006/relationships" xmlns:p="http://schemas.openxmlformats.org/presentationml/2006/main">
  <p:tag name="DVSECTIONID" val="pZxT1a1utijPI0dXUoU6WI"/>
</p:tagLst>
</file>

<file path=ppt/tags/tag309.xml><?xml version="1.0" encoding="utf-8"?>
<p:tagLst xmlns:a="http://schemas.openxmlformats.org/drawingml/2006/main" xmlns:r="http://schemas.openxmlformats.org/officeDocument/2006/relationships" xmlns:p="http://schemas.openxmlformats.org/presentationml/2006/main">
  <p:tag name="DVSHAPEID" val="Fn6hDheuuJ9Xj5AlwOuhjV"/>
</p:tagLst>
</file>

<file path=ppt/tags/tag31.xml><?xml version="1.0" encoding="utf-8"?>
<p:tagLst xmlns:a="http://schemas.openxmlformats.org/drawingml/2006/main" xmlns:r="http://schemas.openxmlformats.org/officeDocument/2006/relationships" xmlns:p="http://schemas.openxmlformats.org/presentationml/2006/main">
  <p:tag name="DVSHAPEID" val="I25clga0HfKymohGGgWpjP"/>
</p:tagLst>
</file>

<file path=ppt/tags/tag310.xml><?xml version="1.0" encoding="utf-8"?>
<p:tagLst xmlns:a="http://schemas.openxmlformats.org/drawingml/2006/main" xmlns:r="http://schemas.openxmlformats.org/officeDocument/2006/relationships" xmlns:p="http://schemas.openxmlformats.org/presentationml/2006/main">
  <p:tag name="DVSHAPEID" val="kMK05g89wdRUCTSAIU2S0K"/>
</p:tagLst>
</file>

<file path=ppt/tags/tag311.xml><?xml version="1.0" encoding="utf-8"?>
<p:tagLst xmlns:a="http://schemas.openxmlformats.org/drawingml/2006/main" xmlns:r="http://schemas.openxmlformats.org/officeDocument/2006/relationships" xmlns:p="http://schemas.openxmlformats.org/presentationml/2006/main">
  <p:tag name="DVSHAPEID" val="JfkNclXC2JOJ2jwDcYllcW"/>
</p:tagLst>
</file>

<file path=ppt/tags/tag312.xml><?xml version="1.0" encoding="utf-8"?>
<p:tagLst xmlns:a="http://schemas.openxmlformats.org/drawingml/2006/main" xmlns:r="http://schemas.openxmlformats.org/officeDocument/2006/relationships" xmlns:p="http://schemas.openxmlformats.org/presentationml/2006/main">
  <p:tag name="DVSECTIONID" val="LMnIEObAs6YV9XESlXqAYi"/>
</p:tagLst>
</file>

<file path=ppt/tags/tag313.xml><?xml version="1.0" encoding="utf-8"?>
<p:tagLst xmlns:a="http://schemas.openxmlformats.org/drawingml/2006/main" xmlns:r="http://schemas.openxmlformats.org/officeDocument/2006/relationships" xmlns:p="http://schemas.openxmlformats.org/presentationml/2006/main">
  <p:tag name="DVSHAPEID" val="5psHtW5AerUz3vFi3NbUa7"/>
</p:tagLst>
</file>

<file path=ppt/tags/tag314.xml><?xml version="1.0" encoding="utf-8"?>
<p:tagLst xmlns:a="http://schemas.openxmlformats.org/drawingml/2006/main" xmlns:r="http://schemas.openxmlformats.org/officeDocument/2006/relationships" xmlns:p="http://schemas.openxmlformats.org/presentationml/2006/main">
  <p:tag name="DVSHAPEID" val="5SRy45I3wEyM9VkuR1wsvn"/>
</p:tagLst>
</file>

<file path=ppt/tags/tag315.xml><?xml version="1.0" encoding="utf-8"?>
<p:tagLst xmlns:a="http://schemas.openxmlformats.org/drawingml/2006/main" xmlns:r="http://schemas.openxmlformats.org/officeDocument/2006/relationships" xmlns:p="http://schemas.openxmlformats.org/presentationml/2006/main">
  <p:tag name="DVSECTIONID" val="7YqCIHhp1zNHdKwivciTQd"/>
</p:tagLst>
</file>

<file path=ppt/tags/tag316.xml><?xml version="1.0" encoding="utf-8"?>
<p:tagLst xmlns:a="http://schemas.openxmlformats.org/drawingml/2006/main" xmlns:r="http://schemas.openxmlformats.org/officeDocument/2006/relationships" xmlns:p="http://schemas.openxmlformats.org/presentationml/2006/main">
  <p:tag name="DVSHAPEID" val="Psf1XTUyaiLYjzQUR0RaUf"/>
</p:tagLst>
</file>

<file path=ppt/tags/tag317.xml><?xml version="1.0" encoding="utf-8"?>
<p:tagLst xmlns:a="http://schemas.openxmlformats.org/drawingml/2006/main" xmlns:r="http://schemas.openxmlformats.org/officeDocument/2006/relationships" xmlns:p="http://schemas.openxmlformats.org/presentationml/2006/main">
  <p:tag name="DVSHAPEID" val="1glJXzW9nICI3oj37O8Yug"/>
</p:tagLst>
</file>

<file path=ppt/tags/tag318.xml><?xml version="1.0" encoding="utf-8"?>
<p:tagLst xmlns:a="http://schemas.openxmlformats.org/drawingml/2006/main" xmlns:r="http://schemas.openxmlformats.org/officeDocument/2006/relationships" xmlns:p="http://schemas.openxmlformats.org/presentationml/2006/main">
  <p:tag name="DVSHAPEID" val="1bCKEXawAkszrYFeWlB1U3"/>
</p:tagLst>
</file>

<file path=ppt/tags/tag319.xml><?xml version="1.0" encoding="utf-8"?>
<p:tagLst xmlns:a="http://schemas.openxmlformats.org/drawingml/2006/main" xmlns:r="http://schemas.openxmlformats.org/officeDocument/2006/relationships" xmlns:p="http://schemas.openxmlformats.org/presentationml/2006/main">
  <p:tag name="DVSECTIONID" val="QMRfi23WFmJsFpi15ti34p"/>
</p:tagLst>
</file>

<file path=ppt/tags/tag32.xml><?xml version="1.0" encoding="utf-8"?>
<p:tagLst xmlns:a="http://schemas.openxmlformats.org/drawingml/2006/main" xmlns:r="http://schemas.openxmlformats.org/officeDocument/2006/relationships" xmlns:p="http://schemas.openxmlformats.org/presentationml/2006/main">
  <p:tag name="DVSHAPEID" val="y0Cnou15rXL3Jt9CKMGEZe"/>
</p:tagLst>
</file>

<file path=ppt/tags/tag320.xml><?xml version="1.0" encoding="utf-8"?>
<p:tagLst xmlns:a="http://schemas.openxmlformats.org/drawingml/2006/main" xmlns:r="http://schemas.openxmlformats.org/officeDocument/2006/relationships" xmlns:p="http://schemas.openxmlformats.org/presentationml/2006/main">
  <p:tag name="DVSHAPEID" val="lAwrBOS31VLLf97cUZZR7i"/>
</p:tagLst>
</file>

<file path=ppt/tags/tag321.xml><?xml version="1.0" encoding="utf-8"?>
<p:tagLst xmlns:a="http://schemas.openxmlformats.org/drawingml/2006/main" xmlns:r="http://schemas.openxmlformats.org/officeDocument/2006/relationships" xmlns:p="http://schemas.openxmlformats.org/presentationml/2006/main">
  <p:tag name="DVSHAPEID" val="gtXknTSMmtlYQ2edlmDwiw"/>
</p:tagLst>
</file>

<file path=ppt/tags/tag322.xml><?xml version="1.0" encoding="utf-8"?>
<p:tagLst xmlns:a="http://schemas.openxmlformats.org/drawingml/2006/main" xmlns:r="http://schemas.openxmlformats.org/officeDocument/2006/relationships" xmlns:p="http://schemas.openxmlformats.org/presentationml/2006/main">
  <p:tag name="DVSHAPEID" val="OFJw6JrC13V2k2tgqZbezh"/>
</p:tagLst>
</file>

<file path=ppt/tags/tag323.xml><?xml version="1.0" encoding="utf-8"?>
<p:tagLst xmlns:a="http://schemas.openxmlformats.org/drawingml/2006/main" xmlns:r="http://schemas.openxmlformats.org/officeDocument/2006/relationships" xmlns:p="http://schemas.openxmlformats.org/presentationml/2006/main">
  <p:tag name="DVSECTIONID" val="7rKTm2sdh5sU7DLtpfm5Ur"/>
</p:tagLst>
</file>

<file path=ppt/tags/tag324.xml><?xml version="1.0" encoding="utf-8"?>
<p:tagLst xmlns:a="http://schemas.openxmlformats.org/drawingml/2006/main" xmlns:r="http://schemas.openxmlformats.org/officeDocument/2006/relationships" xmlns:p="http://schemas.openxmlformats.org/presentationml/2006/main">
  <p:tag name="DVSHAPEID" val="pgj4YGDDdB0JEhARM8lJri"/>
</p:tagLst>
</file>

<file path=ppt/tags/tag325.xml><?xml version="1.0" encoding="utf-8"?>
<p:tagLst xmlns:a="http://schemas.openxmlformats.org/drawingml/2006/main" xmlns:r="http://schemas.openxmlformats.org/officeDocument/2006/relationships" xmlns:p="http://schemas.openxmlformats.org/presentationml/2006/main">
  <p:tag name="DVSHAPEID" val="3NIcJ4VEl3Xwgtc1LLZoPj"/>
</p:tagLst>
</file>

<file path=ppt/tags/tag326.xml><?xml version="1.0" encoding="utf-8"?>
<p:tagLst xmlns:a="http://schemas.openxmlformats.org/drawingml/2006/main" xmlns:r="http://schemas.openxmlformats.org/officeDocument/2006/relationships" xmlns:p="http://schemas.openxmlformats.org/presentationml/2006/main">
  <p:tag name="DVSHAPEID" val="2AncGzc2TPQ6dvmLXyHzfW"/>
</p:tagLst>
</file>

<file path=ppt/tags/tag327.xml><?xml version="1.0" encoding="utf-8"?>
<p:tagLst xmlns:a="http://schemas.openxmlformats.org/drawingml/2006/main" xmlns:r="http://schemas.openxmlformats.org/officeDocument/2006/relationships" xmlns:p="http://schemas.openxmlformats.org/presentationml/2006/main">
  <p:tag name="DVSECTIONID" val="YK56Zt7PBN8rFqvoG0ts5E"/>
</p:tagLst>
</file>

<file path=ppt/tags/tag328.xml><?xml version="1.0" encoding="utf-8"?>
<p:tagLst xmlns:a="http://schemas.openxmlformats.org/drawingml/2006/main" xmlns:r="http://schemas.openxmlformats.org/officeDocument/2006/relationships" xmlns:p="http://schemas.openxmlformats.org/presentationml/2006/main">
  <p:tag name="DVSHAPEID" val="M717EKnzK2sJK7Oxolri97"/>
</p:tagLst>
</file>

<file path=ppt/tags/tag329.xml><?xml version="1.0" encoding="utf-8"?>
<p:tagLst xmlns:a="http://schemas.openxmlformats.org/drawingml/2006/main" xmlns:r="http://schemas.openxmlformats.org/officeDocument/2006/relationships" xmlns:p="http://schemas.openxmlformats.org/presentationml/2006/main">
  <p:tag name="DVSHAPEID" val="G9gHFZOqGg36OfbzVsFk4N"/>
</p:tagLst>
</file>

<file path=ppt/tags/tag33.xml><?xml version="1.0" encoding="utf-8"?>
<p:tagLst xmlns:a="http://schemas.openxmlformats.org/drawingml/2006/main" xmlns:r="http://schemas.openxmlformats.org/officeDocument/2006/relationships" xmlns:p="http://schemas.openxmlformats.org/presentationml/2006/main">
  <p:tag name="DVSHAPEID" val="Wp66sHRRoTQSt5zYSFYBNN"/>
</p:tagLst>
</file>

<file path=ppt/tags/tag330.xml><?xml version="1.0" encoding="utf-8"?>
<p:tagLst xmlns:a="http://schemas.openxmlformats.org/drawingml/2006/main" xmlns:r="http://schemas.openxmlformats.org/officeDocument/2006/relationships" xmlns:p="http://schemas.openxmlformats.org/presentationml/2006/main">
  <p:tag name="DVSHAPEID" val="DtLeXpam7XNErRQX5nLjlc"/>
</p:tagLst>
</file>

<file path=ppt/tags/tag331.xml><?xml version="1.0" encoding="utf-8"?>
<p:tagLst xmlns:a="http://schemas.openxmlformats.org/drawingml/2006/main" xmlns:r="http://schemas.openxmlformats.org/officeDocument/2006/relationships" xmlns:p="http://schemas.openxmlformats.org/presentationml/2006/main">
  <p:tag name="DVSECTIONID" val="0KiFgC43HZvGtZOf2Z6ruF"/>
</p:tagLst>
</file>

<file path=ppt/tags/tag332.xml><?xml version="1.0" encoding="utf-8"?>
<p:tagLst xmlns:a="http://schemas.openxmlformats.org/drawingml/2006/main" xmlns:r="http://schemas.openxmlformats.org/officeDocument/2006/relationships" xmlns:p="http://schemas.openxmlformats.org/presentationml/2006/main">
  <p:tag name="DVSHAPEID" val="FEjzlPqYCP3SwMVq2ogk86"/>
</p:tagLst>
</file>

<file path=ppt/tags/tag333.xml><?xml version="1.0" encoding="utf-8"?>
<p:tagLst xmlns:a="http://schemas.openxmlformats.org/drawingml/2006/main" xmlns:r="http://schemas.openxmlformats.org/officeDocument/2006/relationships" xmlns:p="http://schemas.openxmlformats.org/presentationml/2006/main">
  <p:tag name="DVSHAPEID" val="i9NkIYniyKsqN6Uo3lV8lX"/>
</p:tagLst>
</file>

<file path=ppt/tags/tag334.xml><?xml version="1.0" encoding="utf-8"?>
<p:tagLst xmlns:a="http://schemas.openxmlformats.org/drawingml/2006/main" xmlns:r="http://schemas.openxmlformats.org/officeDocument/2006/relationships" xmlns:p="http://schemas.openxmlformats.org/presentationml/2006/main">
  <p:tag name="DVSHAPEID" val="Bzk41Eln314zlaL16sBkgi"/>
</p:tagLst>
</file>

<file path=ppt/tags/tag335.xml><?xml version="1.0" encoding="utf-8"?>
<p:tagLst xmlns:a="http://schemas.openxmlformats.org/drawingml/2006/main" xmlns:r="http://schemas.openxmlformats.org/officeDocument/2006/relationships" xmlns:p="http://schemas.openxmlformats.org/presentationml/2006/main">
  <p:tag name="DVSECTIONID" val="MFYkX0zlBrlkKkOkcuLx59"/>
</p:tagLst>
</file>

<file path=ppt/tags/tag336.xml><?xml version="1.0" encoding="utf-8"?>
<p:tagLst xmlns:a="http://schemas.openxmlformats.org/drawingml/2006/main" xmlns:r="http://schemas.openxmlformats.org/officeDocument/2006/relationships" xmlns:p="http://schemas.openxmlformats.org/presentationml/2006/main">
  <p:tag name="DVSHAPEID" val="q5ZPvEkUpZKkyeZEWIWbGr"/>
</p:tagLst>
</file>

<file path=ppt/tags/tag337.xml><?xml version="1.0" encoding="utf-8"?>
<p:tagLst xmlns:a="http://schemas.openxmlformats.org/drawingml/2006/main" xmlns:r="http://schemas.openxmlformats.org/officeDocument/2006/relationships" xmlns:p="http://schemas.openxmlformats.org/presentationml/2006/main">
  <p:tag name="DVSHAPEID" val="meKKD2etx0Hj9f4c9G29B4"/>
</p:tagLst>
</file>

<file path=ppt/tags/tag338.xml><?xml version="1.0" encoding="utf-8"?>
<p:tagLst xmlns:a="http://schemas.openxmlformats.org/drawingml/2006/main" xmlns:r="http://schemas.openxmlformats.org/officeDocument/2006/relationships" xmlns:p="http://schemas.openxmlformats.org/presentationml/2006/main">
  <p:tag name="DVSHAPEID" val="O0Cw2svTn5BZIK4K1iFWsK"/>
</p:tagLst>
</file>

<file path=ppt/tags/tag339.xml><?xml version="1.0" encoding="utf-8"?>
<p:tagLst xmlns:a="http://schemas.openxmlformats.org/drawingml/2006/main" xmlns:r="http://schemas.openxmlformats.org/officeDocument/2006/relationships" xmlns:p="http://schemas.openxmlformats.org/presentationml/2006/main">
  <p:tag name="DVSECTIONID" val="WYWwAqXulD9lYCGVF3uln3"/>
</p:tagLst>
</file>

<file path=ppt/tags/tag34.xml><?xml version="1.0" encoding="utf-8"?>
<p:tagLst xmlns:a="http://schemas.openxmlformats.org/drawingml/2006/main" xmlns:r="http://schemas.openxmlformats.org/officeDocument/2006/relationships" xmlns:p="http://schemas.openxmlformats.org/presentationml/2006/main">
  <p:tag name="DVSHAPEID" val="MjFNx3w9JFQj4dgh2jdzyS"/>
</p:tagLst>
</file>

<file path=ppt/tags/tag340.xml><?xml version="1.0" encoding="utf-8"?>
<p:tagLst xmlns:a="http://schemas.openxmlformats.org/drawingml/2006/main" xmlns:r="http://schemas.openxmlformats.org/officeDocument/2006/relationships" xmlns:p="http://schemas.openxmlformats.org/presentationml/2006/main">
  <p:tag name="DVSHAPEID" val="De5KzKyg8xPhpJ86ZMXDDB"/>
</p:tagLst>
</file>

<file path=ppt/tags/tag341.xml><?xml version="1.0" encoding="utf-8"?>
<p:tagLst xmlns:a="http://schemas.openxmlformats.org/drawingml/2006/main" xmlns:r="http://schemas.openxmlformats.org/officeDocument/2006/relationships" xmlns:p="http://schemas.openxmlformats.org/presentationml/2006/main">
  <p:tag name="DVSHAPEID" val="I9wk7oFKtFC4mnqiSLk7X3"/>
</p:tagLst>
</file>

<file path=ppt/tags/tag342.xml><?xml version="1.0" encoding="utf-8"?>
<p:tagLst xmlns:a="http://schemas.openxmlformats.org/drawingml/2006/main" xmlns:r="http://schemas.openxmlformats.org/officeDocument/2006/relationships" xmlns:p="http://schemas.openxmlformats.org/presentationml/2006/main">
  <p:tag name="DVSECTIONID" val="k9ftrHNBGWzDI0orq8n76I"/>
</p:tagLst>
</file>

<file path=ppt/tags/tag343.xml><?xml version="1.0" encoding="utf-8"?>
<p:tagLst xmlns:a="http://schemas.openxmlformats.org/drawingml/2006/main" xmlns:r="http://schemas.openxmlformats.org/officeDocument/2006/relationships" xmlns:p="http://schemas.openxmlformats.org/presentationml/2006/main">
  <p:tag name="DVSHAPEID" val="aqkkBUiTYP62wVdfDaAn49"/>
</p:tagLst>
</file>

<file path=ppt/tags/tag344.xml><?xml version="1.0" encoding="utf-8"?>
<p:tagLst xmlns:a="http://schemas.openxmlformats.org/drawingml/2006/main" xmlns:r="http://schemas.openxmlformats.org/officeDocument/2006/relationships" xmlns:p="http://schemas.openxmlformats.org/presentationml/2006/main">
  <p:tag name="DVSHAPEID" val="FlmLFHTciwDEZ6ZMMLrAGN"/>
</p:tagLst>
</file>

<file path=ppt/tags/tag345.xml><?xml version="1.0" encoding="utf-8"?>
<p:tagLst xmlns:a="http://schemas.openxmlformats.org/drawingml/2006/main" xmlns:r="http://schemas.openxmlformats.org/officeDocument/2006/relationships" xmlns:p="http://schemas.openxmlformats.org/presentationml/2006/main">
  <p:tag name="DVSHAPEID" val="XkQv5D7axzZ0LZXQeBZMwA"/>
</p:tagLst>
</file>

<file path=ppt/tags/tag346.xml><?xml version="1.0" encoding="utf-8"?>
<p:tagLst xmlns:a="http://schemas.openxmlformats.org/drawingml/2006/main" xmlns:r="http://schemas.openxmlformats.org/officeDocument/2006/relationships" xmlns:p="http://schemas.openxmlformats.org/presentationml/2006/main">
  <p:tag name="DVSHAPEID" val="oSV7fQnPWtsRn2VaCf47Y4"/>
</p:tagLst>
</file>

<file path=ppt/tags/tag347.xml><?xml version="1.0" encoding="utf-8"?>
<p:tagLst xmlns:a="http://schemas.openxmlformats.org/drawingml/2006/main" xmlns:r="http://schemas.openxmlformats.org/officeDocument/2006/relationships" xmlns:p="http://schemas.openxmlformats.org/presentationml/2006/main">
  <p:tag name="DVSHAPEID" val="FZkZPWwPAUgmVYzXnhNIDv"/>
</p:tagLst>
</file>

<file path=ppt/tags/tag348.xml><?xml version="1.0" encoding="utf-8"?>
<p:tagLst xmlns:a="http://schemas.openxmlformats.org/drawingml/2006/main" xmlns:r="http://schemas.openxmlformats.org/officeDocument/2006/relationships" xmlns:p="http://schemas.openxmlformats.org/presentationml/2006/main">
  <p:tag name="DVSHAPEID" val="yTBVU4ZKIoBkcWMg1qi6Ty"/>
</p:tagLst>
</file>

<file path=ppt/tags/tag349.xml><?xml version="1.0" encoding="utf-8"?>
<p:tagLst xmlns:a="http://schemas.openxmlformats.org/drawingml/2006/main" xmlns:r="http://schemas.openxmlformats.org/officeDocument/2006/relationships" xmlns:p="http://schemas.openxmlformats.org/presentationml/2006/main">
  <p:tag name="DVSECTIONID" val="apmbEgPH2KLTDNh6ZgGKWd"/>
</p:tagLst>
</file>

<file path=ppt/tags/tag35.xml><?xml version="1.0" encoding="utf-8"?>
<p:tagLst xmlns:a="http://schemas.openxmlformats.org/drawingml/2006/main" xmlns:r="http://schemas.openxmlformats.org/officeDocument/2006/relationships" xmlns:p="http://schemas.openxmlformats.org/presentationml/2006/main">
  <p:tag name="DVSHAPEID" val="cQ042LU0Fnq8CNrEaOke9b"/>
</p:tagLst>
</file>

<file path=ppt/tags/tag350.xml><?xml version="1.0" encoding="utf-8"?>
<p:tagLst xmlns:a="http://schemas.openxmlformats.org/drawingml/2006/main" xmlns:r="http://schemas.openxmlformats.org/officeDocument/2006/relationships" xmlns:p="http://schemas.openxmlformats.org/presentationml/2006/main">
  <p:tag name="DVSHAPEID" val="B07WBERMkgr9rroU1sQQbS"/>
</p:tagLst>
</file>

<file path=ppt/tags/tag351.xml><?xml version="1.0" encoding="utf-8"?>
<p:tagLst xmlns:a="http://schemas.openxmlformats.org/drawingml/2006/main" xmlns:r="http://schemas.openxmlformats.org/officeDocument/2006/relationships" xmlns:p="http://schemas.openxmlformats.org/presentationml/2006/main">
  <p:tag name="DVSHAPEID" val="LBLCb7gmpwBZiANXslSV4k"/>
</p:tagLst>
</file>

<file path=ppt/tags/tag352.xml><?xml version="1.0" encoding="utf-8"?>
<p:tagLst xmlns:a="http://schemas.openxmlformats.org/drawingml/2006/main" xmlns:r="http://schemas.openxmlformats.org/officeDocument/2006/relationships" xmlns:p="http://schemas.openxmlformats.org/presentationml/2006/main">
  <p:tag name="DVSHAPEID" val="T2vlS7pQf3mJfwbYsKwYRU"/>
</p:tagLst>
</file>

<file path=ppt/tags/tag353.xml><?xml version="1.0" encoding="utf-8"?>
<p:tagLst xmlns:a="http://schemas.openxmlformats.org/drawingml/2006/main" xmlns:r="http://schemas.openxmlformats.org/officeDocument/2006/relationships" xmlns:p="http://schemas.openxmlformats.org/presentationml/2006/main">
  <p:tag name="DVSECTIONID" val="LlUGxdDmYfWCZQ7f3wMYTP"/>
</p:tagLst>
</file>

<file path=ppt/tags/tag354.xml><?xml version="1.0" encoding="utf-8"?>
<p:tagLst xmlns:a="http://schemas.openxmlformats.org/drawingml/2006/main" xmlns:r="http://schemas.openxmlformats.org/officeDocument/2006/relationships" xmlns:p="http://schemas.openxmlformats.org/presentationml/2006/main">
  <p:tag name="DVSHAPEID" val="yr8N63ZuXgNqHI6Qf9Xzgy"/>
</p:tagLst>
</file>

<file path=ppt/tags/tag355.xml><?xml version="1.0" encoding="utf-8"?>
<p:tagLst xmlns:a="http://schemas.openxmlformats.org/drawingml/2006/main" xmlns:r="http://schemas.openxmlformats.org/officeDocument/2006/relationships" xmlns:p="http://schemas.openxmlformats.org/presentationml/2006/main">
  <p:tag name="DVSHAPEID" val="DzlhMuS8p6tZu4c40lQL56"/>
</p:tagLst>
</file>

<file path=ppt/tags/tag356.xml><?xml version="1.0" encoding="utf-8"?>
<p:tagLst xmlns:a="http://schemas.openxmlformats.org/drawingml/2006/main" xmlns:r="http://schemas.openxmlformats.org/officeDocument/2006/relationships" xmlns:p="http://schemas.openxmlformats.org/presentationml/2006/main">
  <p:tag name="DVSHAPEID" val="VOOsRCum1iDZNzsOgvCPQH"/>
</p:tagLst>
</file>

<file path=ppt/tags/tag357.xml><?xml version="1.0" encoding="utf-8"?>
<p:tagLst xmlns:a="http://schemas.openxmlformats.org/drawingml/2006/main" xmlns:r="http://schemas.openxmlformats.org/officeDocument/2006/relationships" xmlns:p="http://schemas.openxmlformats.org/presentationml/2006/main">
  <p:tag name="DVSECTIONID" val="ROmAaj97qmLWD0hXIB4GLv"/>
</p:tagLst>
</file>

<file path=ppt/tags/tag358.xml><?xml version="1.0" encoding="utf-8"?>
<p:tagLst xmlns:a="http://schemas.openxmlformats.org/drawingml/2006/main" xmlns:r="http://schemas.openxmlformats.org/officeDocument/2006/relationships" xmlns:p="http://schemas.openxmlformats.org/presentationml/2006/main">
  <p:tag name="DVSHAPEID" val="XIe2Da8BIvswDwtkCgD24a"/>
</p:tagLst>
</file>

<file path=ppt/tags/tag359.xml><?xml version="1.0" encoding="utf-8"?>
<p:tagLst xmlns:a="http://schemas.openxmlformats.org/drawingml/2006/main" xmlns:r="http://schemas.openxmlformats.org/officeDocument/2006/relationships" xmlns:p="http://schemas.openxmlformats.org/presentationml/2006/main">
  <p:tag name="DVSHAPEID" val="lvgCCc4l8gfdR5ePYjepz7"/>
</p:tagLst>
</file>

<file path=ppt/tags/tag36.xml><?xml version="1.0" encoding="utf-8"?>
<p:tagLst xmlns:a="http://schemas.openxmlformats.org/drawingml/2006/main" xmlns:r="http://schemas.openxmlformats.org/officeDocument/2006/relationships" xmlns:p="http://schemas.openxmlformats.org/presentationml/2006/main">
  <p:tag name="DVSHAPEID" val="190mHADEndeU6ONs0KfIZs"/>
</p:tagLst>
</file>

<file path=ppt/tags/tag360.xml><?xml version="1.0" encoding="utf-8"?>
<p:tagLst xmlns:a="http://schemas.openxmlformats.org/drawingml/2006/main" xmlns:r="http://schemas.openxmlformats.org/officeDocument/2006/relationships" xmlns:p="http://schemas.openxmlformats.org/presentationml/2006/main">
  <p:tag name="DVSHAPEID" val="xgVVlWSmbNCMmJM0xWwmnb"/>
</p:tagLst>
</file>

<file path=ppt/tags/tag361.xml><?xml version="1.0" encoding="utf-8"?>
<p:tagLst xmlns:a="http://schemas.openxmlformats.org/drawingml/2006/main" xmlns:r="http://schemas.openxmlformats.org/officeDocument/2006/relationships" xmlns:p="http://schemas.openxmlformats.org/presentationml/2006/main">
  <p:tag name="DVSECTIONID" val="W1OqZJdaXXjWt5jW3jcROA"/>
</p:tagLst>
</file>

<file path=ppt/tags/tag362.xml><?xml version="1.0" encoding="utf-8"?>
<p:tagLst xmlns:a="http://schemas.openxmlformats.org/drawingml/2006/main" xmlns:r="http://schemas.openxmlformats.org/officeDocument/2006/relationships" xmlns:p="http://schemas.openxmlformats.org/presentationml/2006/main">
  <p:tag name="DVSHAPEID" val="hqEn5NhjOFBeYZHHR7sM5s"/>
</p:tagLst>
</file>

<file path=ppt/tags/tag363.xml><?xml version="1.0" encoding="utf-8"?>
<p:tagLst xmlns:a="http://schemas.openxmlformats.org/drawingml/2006/main" xmlns:r="http://schemas.openxmlformats.org/officeDocument/2006/relationships" xmlns:p="http://schemas.openxmlformats.org/presentationml/2006/main">
  <p:tag name="DVSHAPEID" val="B5Iv3YMhTdKlZvhXQ54RZX"/>
</p:tagLst>
</file>

<file path=ppt/tags/tag364.xml><?xml version="1.0" encoding="utf-8"?>
<p:tagLst xmlns:a="http://schemas.openxmlformats.org/drawingml/2006/main" xmlns:r="http://schemas.openxmlformats.org/officeDocument/2006/relationships" xmlns:p="http://schemas.openxmlformats.org/presentationml/2006/main">
  <p:tag name="DVSHAPEID" val="b8KMjQ5oTA6POzEAKjxwLn"/>
</p:tagLst>
</file>

<file path=ppt/tags/tag365.xml><?xml version="1.0" encoding="utf-8"?>
<p:tagLst xmlns:a="http://schemas.openxmlformats.org/drawingml/2006/main" xmlns:r="http://schemas.openxmlformats.org/officeDocument/2006/relationships" xmlns:p="http://schemas.openxmlformats.org/presentationml/2006/main">
  <p:tag name="DVSECTIONID" val="Q2c6Y5NaUd3lSlMJjpUgoO"/>
</p:tagLst>
</file>

<file path=ppt/tags/tag366.xml><?xml version="1.0" encoding="utf-8"?>
<p:tagLst xmlns:a="http://schemas.openxmlformats.org/drawingml/2006/main" xmlns:r="http://schemas.openxmlformats.org/officeDocument/2006/relationships" xmlns:p="http://schemas.openxmlformats.org/presentationml/2006/main">
  <p:tag name="DVSHAPEID" val="tCZbpTgnHesDUAKgEVcuj9"/>
</p:tagLst>
</file>

<file path=ppt/tags/tag367.xml><?xml version="1.0" encoding="utf-8"?>
<p:tagLst xmlns:a="http://schemas.openxmlformats.org/drawingml/2006/main" xmlns:r="http://schemas.openxmlformats.org/officeDocument/2006/relationships" xmlns:p="http://schemas.openxmlformats.org/presentationml/2006/main">
  <p:tag name="DVSHAPEID" val="eaGHiglLjsbNE8M7qb7wSS"/>
</p:tagLst>
</file>

<file path=ppt/tags/tag368.xml><?xml version="1.0" encoding="utf-8"?>
<p:tagLst xmlns:a="http://schemas.openxmlformats.org/drawingml/2006/main" xmlns:r="http://schemas.openxmlformats.org/officeDocument/2006/relationships" xmlns:p="http://schemas.openxmlformats.org/presentationml/2006/main">
  <p:tag name="DVSHAPEID" val="mbF4QtEBkh4joPvHA01VU0"/>
</p:tagLst>
</file>

<file path=ppt/tags/tag369.xml><?xml version="1.0" encoding="utf-8"?>
<p:tagLst xmlns:a="http://schemas.openxmlformats.org/drawingml/2006/main" xmlns:r="http://schemas.openxmlformats.org/officeDocument/2006/relationships" xmlns:p="http://schemas.openxmlformats.org/presentationml/2006/main">
  <p:tag name="DVSECTIONID" val="DGwbDLyKtUHmbLeSL7mN36"/>
</p:tagLst>
</file>

<file path=ppt/tags/tag37.xml><?xml version="1.0" encoding="utf-8"?>
<p:tagLst xmlns:a="http://schemas.openxmlformats.org/drawingml/2006/main" xmlns:r="http://schemas.openxmlformats.org/officeDocument/2006/relationships" xmlns:p="http://schemas.openxmlformats.org/presentationml/2006/main">
  <p:tag name="DVSHAPEID" val="TVAtQn9pfkI1PQ4F3jm00c"/>
</p:tagLst>
</file>

<file path=ppt/tags/tag370.xml><?xml version="1.0" encoding="utf-8"?>
<p:tagLst xmlns:a="http://schemas.openxmlformats.org/drawingml/2006/main" xmlns:r="http://schemas.openxmlformats.org/officeDocument/2006/relationships" xmlns:p="http://schemas.openxmlformats.org/presentationml/2006/main">
  <p:tag name="DVSHAPEID" val="r6VCtxv1mMhmOv2eqS7H8U"/>
</p:tagLst>
</file>

<file path=ppt/tags/tag371.xml><?xml version="1.0" encoding="utf-8"?>
<p:tagLst xmlns:a="http://schemas.openxmlformats.org/drawingml/2006/main" xmlns:r="http://schemas.openxmlformats.org/officeDocument/2006/relationships" xmlns:p="http://schemas.openxmlformats.org/presentationml/2006/main">
  <p:tag name="DVSHAPEID" val="IkJXBIA7vWXmJy8eZ76iUi"/>
</p:tagLst>
</file>

<file path=ppt/tags/tag372.xml><?xml version="1.0" encoding="utf-8"?>
<p:tagLst xmlns:a="http://schemas.openxmlformats.org/drawingml/2006/main" xmlns:r="http://schemas.openxmlformats.org/officeDocument/2006/relationships" xmlns:p="http://schemas.openxmlformats.org/presentationml/2006/main">
  <p:tag name="DVSHAPEID" val="2110FmA9OcRxnBSwVMqfgk"/>
</p:tagLst>
</file>

<file path=ppt/tags/tag373.xml><?xml version="1.0" encoding="utf-8"?>
<p:tagLst xmlns:a="http://schemas.openxmlformats.org/drawingml/2006/main" xmlns:r="http://schemas.openxmlformats.org/officeDocument/2006/relationships" xmlns:p="http://schemas.openxmlformats.org/presentationml/2006/main">
  <p:tag name="DVSECTIONID" val="S8dYakZNXyc2pvzMr2C9J9"/>
</p:tagLst>
</file>

<file path=ppt/tags/tag374.xml><?xml version="1.0" encoding="utf-8"?>
<p:tagLst xmlns:a="http://schemas.openxmlformats.org/drawingml/2006/main" xmlns:r="http://schemas.openxmlformats.org/officeDocument/2006/relationships" xmlns:p="http://schemas.openxmlformats.org/presentationml/2006/main">
  <p:tag name="DVSHAPEID" val="prLu6cSZBP0qhIWB3ewm8K"/>
</p:tagLst>
</file>

<file path=ppt/tags/tag375.xml><?xml version="1.0" encoding="utf-8"?>
<p:tagLst xmlns:a="http://schemas.openxmlformats.org/drawingml/2006/main" xmlns:r="http://schemas.openxmlformats.org/officeDocument/2006/relationships" xmlns:p="http://schemas.openxmlformats.org/presentationml/2006/main">
  <p:tag name="DVSHAPEID" val="ubaxltckSE1ICzebgogPB2"/>
</p:tagLst>
</file>

<file path=ppt/tags/tag376.xml><?xml version="1.0" encoding="utf-8"?>
<p:tagLst xmlns:a="http://schemas.openxmlformats.org/drawingml/2006/main" xmlns:r="http://schemas.openxmlformats.org/officeDocument/2006/relationships" xmlns:p="http://schemas.openxmlformats.org/presentationml/2006/main">
  <p:tag name="DVSHAPEID" val="wXj9zjIcJUcEXzjzQpMgXm"/>
</p:tagLst>
</file>

<file path=ppt/tags/tag377.xml><?xml version="1.0" encoding="utf-8"?>
<p:tagLst xmlns:a="http://schemas.openxmlformats.org/drawingml/2006/main" xmlns:r="http://schemas.openxmlformats.org/officeDocument/2006/relationships" xmlns:p="http://schemas.openxmlformats.org/presentationml/2006/main">
  <p:tag name="DVSECTIONID" val="Ew91vrDMUBKwOoYFBdLGX8"/>
</p:tagLst>
</file>

<file path=ppt/tags/tag378.xml><?xml version="1.0" encoding="utf-8"?>
<p:tagLst xmlns:a="http://schemas.openxmlformats.org/drawingml/2006/main" xmlns:r="http://schemas.openxmlformats.org/officeDocument/2006/relationships" xmlns:p="http://schemas.openxmlformats.org/presentationml/2006/main">
  <p:tag name="DVSHAPEID" val="pz6nnSX85i8sEddbTTCFV7"/>
</p:tagLst>
</file>

<file path=ppt/tags/tag379.xml><?xml version="1.0" encoding="utf-8"?>
<p:tagLst xmlns:a="http://schemas.openxmlformats.org/drawingml/2006/main" xmlns:r="http://schemas.openxmlformats.org/officeDocument/2006/relationships" xmlns:p="http://schemas.openxmlformats.org/presentationml/2006/main">
  <p:tag name="DVSHAPEID" val="wXBERHxR2l4ayK3cWPeBOT"/>
</p:tagLst>
</file>

<file path=ppt/tags/tag38.xml><?xml version="1.0" encoding="utf-8"?>
<p:tagLst xmlns:a="http://schemas.openxmlformats.org/drawingml/2006/main" xmlns:r="http://schemas.openxmlformats.org/officeDocument/2006/relationships" xmlns:p="http://schemas.openxmlformats.org/presentationml/2006/main">
  <p:tag name="DVSHAPEID" val="UHHDRINAYqbyg5MeKgvXYT"/>
</p:tagLst>
</file>

<file path=ppt/tags/tag380.xml><?xml version="1.0" encoding="utf-8"?>
<p:tagLst xmlns:a="http://schemas.openxmlformats.org/drawingml/2006/main" xmlns:r="http://schemas.openxmlformats.org/officeDocument/2006/relationships" xmlns:p="http://schemas.openxmlformats.org/presentationml/2006/main">
  <p:tag name="DVSECTIONID" val="99mIiYGkaUnJtHP8Py9aDB"/>
</p:tagLst>
</file>

<file path=ppt/tags/tag381.xml><?xml version="1.0" encoding="utf-8"?>
<p:tagLst xmlns:a="http://schemas.openxmlformats.org/drawingml/2006/main" xmlns:r="http://schemas.openxmlformats.org/officeDocument/2006/relationships" xmlns:p="http://schemas.openxmlformats.org/presentationml/2006/main">
  <p:tag name="DVSHAPEID" val="vuU6lEwTEirh38LI0gAegN"/>
</p:tagLst>
</file>

<file path=ppt/tags/tag382.xml><?xml version="1.0" encoding="utf-8"?>
<p:tagLst xmlns:a="http://schemas.openxmlformats.org/drawingml/2006/main" xmlns:r="http://schemas.openxmlformats.org/officeDocument/2006/relationships" xmlns:p="http://schemas.openxmlformats.org/presentationml/2006/main">
  <p:tag name="DVSHAPEID" val="nuEt7GXMqjiCs6JLlTl9HM"/>
</p:tagLst>
</file>

<file path=ppt/tags/tag383.xml><?xml version="1.0" encoding="utf-8"?>
<p:tagLst xmlns:a="http://schemas.openxmlformats.org/drawingml/2006/main" xmlns:r="http://schemas.openxmlformats.org/officeDocument/2006/relationships" xmlns:p="http://schemas.openxmlformats.org/presentationml/2006/main">
  <p:tag name="DVSHAPEID" val="JgHVrdPY0zDH7qrRwPWRR7"/>
</p:tagLst>
</file>

<file path=ppt/tags/tag384.xml><?xml version="1.0" encoding="utf-8"?>
<p:tagLst xmlns:a="http://schemas.openxmlformats.org/drawingml/2006/main" xmlns:r="http://schemas.openxmlformats.org/officeDocument/2006/relationships" xmlns:p="http://schemas.openxmlformats.org/presentationml/2006/main">
  <p:tag name="DVSHAPEID" val="ZqFEZfVGT76AKoMcfJXsiI"/>
</p:tagLst>
</file>

<file path=ppt/tags/tag385.xml><?xml version="1.0" encoding="utf-8"?>
<p:tagLst xmlns:a="http://schemas.openxmlformats.org/drawingml/2006/main" xmlns:r="http://schemas.openxmlformats.org/officeDocument/2006/relationships" xmlns:p="http://schemas.openxmlformats.org/presentationml/2006/main">
  <p:tag name="DVSECTIONID" val="hSHbOMqon3cvm0FM8E6AqP"/>
</p:tagLst>
</file>

<file path=ppt/tags/tag386.xml><?xml version="1.0" encoding="utf-8"?>
<p:tagLst xmlns:a="http://schemas.openxmlformats.org/drawingml/2006/main" xmlns:r="http://schemas.openxmlformats.org/officeDocument/2006/relationships" xmlns:p="http://schemas.openxmlformats.org/presentationml/2006/main">
  <p:tag name="DVSHAPEID" val="ZKZiktmvcPVChggMdz3kGw"/>
</p:tagLst>
</file>

<file path=ppt/tags/tag387.xml><?xml version="1.0" encoding="utf-8"?>
<p:tagLst xmlns:a="http://schemas.openxmlformats.org/drawingml/2006/main" xmlns:r="http://schemas.openxmlformats.org/officeDocument/2006/relationships" xmlns:p="http://schemas.openxmlformats.org/presentationml/2006/main">
  <p:tag name="DVSHAPEID" val="BwG25kAcUpOgrUFGUrknUg"/>
</p:tagLst>
</file>

<file path=ppt/tags/tag388.xml><?xml version="1.0" encoding="utf-8"?>
<p:tagLst xmlns:a="http://schemas.openxmlformats.org/drawingml/2006/main" xmlns:r="http://schemas.openxmlformats.org/officeDocument/2006/relationships" xmlns:p="http://schemas.openxmlformats.org/presentationml/2006/main">
  <p:tag name="DVSHAPEID" val="F77vVswnpY2s9tCio1V0Vv"/>
</p:tagLst>
</file>

<file path=ppt/tags/tag389.xml><?xml version="1.0" encoding="utf-8"?>
<p:tagLst xmlns:a="http://schemas.openxmlformats.org/drawingml/2006/main" xmlns:r="http://schemas.openxmlformats.org/officeDocument/2006/relationships" xmlns:p="http://schemas.openxmlformats.org/presentationml/2006/main">
  <p:tag name="DVSHAPEID" val="O0Pl7xFBZiCkQyVzp7Gw0P"/>
</p:tagLst>
</file>

<file path=ppt/tags/tag39.xml><?xml version="1.0" encoding="utf-8"?>
<p:tagLst xmlns:a="http://schemas.openxmlformats.org/drawingml/2006/main" xmlns:r="http://schemas.openxmlformats.org/officeDocument/2006/relationships" xmlns:p="http://schemas.openxmlformats.org/presentationml/2006/main">
  <p:tag name="DVSHAPEID" val="b4YXokGVlZsG0SMcwqBElh"/>
</p:tagLst>
</file>

<file path=ppt/tags/tag390.xml><?xml version="1.0" encoding="utf-8"?>
<p:tagLst xmlns:a="http://schemas.openxmlformats.org/drawingml/2006/main" xmlns:r="http://schemas.openxmlformats.org/officeDocument/2006/relationships" xmlns:p="http://schemas.openxmlformats.org/presentationml/2006/main">
  <p:tag name="DVSECTIONID" val="95UgPtocwMuyRt07aUTMwj"/>
</p:tagLst>
</file>

<file path=ppt/tags/tag391.xml><?xml version="1.0" encoding="utf-8"?>
<p:tagLst xmlns:a="http://schemas.openxmlformats.org/drawingml/2006/main" xmlns:r="http://schemas.openxmlformats.org/officeDocument/2006/relationships" xmlns:p="http://schemas.openxmlformats.org/presentationml/2006/main">
  <p:tag name="DVSHAPEID" val="dYLb4C2irTlaj6GAlYHNZJ"/>
</p:tagLst>
</file>

<file path=ppt/tags/tag392.xml><?xml version="1.0" encoding="utf-8"?>
<p:tagLst xmlns:a="http://schemas.openxmlformats.org/drawingml/2006/main" xmlns:r="http://schemas.openxmlformats.org/officeDocument/2006/relationships" xmlns:p="http://schemas.openxmlformats.org/presentationml/2006/main">
  <p:tag name="DVSHAPEID" val="QOC3mPCOkovYNRzVs3zGQI"/>
</p:tagLst>
</file>

<file path=ppt/tags/tag393.xml><?xml version="1.0" encoding="utf-8"?>
<p:tagLst xmlns:a="http://schemas.openxmlformats.org/drawingml/2006/main" xmlns:r="http://schemas.openxmlformats.org/officeDocument/2006/relationships" xmlns:p="http://schemas.openxmlformats.org/presentationml/2006/main">
  <p:tag name="DVSECTIONID" val="wYkOt2qv43bsICgxWX0bxp"/>
</p:tagLst>
</file>

<file path=ppt/tags/tag394.xml><?xml version="1.0" encoding="utf-8"?>
<p:tagLst xmlns:a="http://schemas.openxmlformats.org/drawingml/2006/main" xmlns:r="http://schemas.openxmlformats.org/officeDocument/2006/relationships" xmlns:p="http://schemas.openxmlformats.org/presentationml/2006/main">
  <p:tag name="DVSHAPEID" val="ZFfOSOMHPcQt7Xy1fcGDzX"/>
</p:tagLst>
</file>

<file path=ppt/tags/tag395.xml><?xml version="1.0" encoding="utf-8"?>
<p:tagLst xmlns:a="http://schemas.openxmlformats.org/drawingml/2006/main" xmlns:r="http://schemas.openxmlformats.org/officeDocument/2006/relationships" xmlns:p="http://schemas.openxmlformats.org/presentationml/2006/main">
  <p:tag name="DVSHAPEID" val="EkjP0pwEdiT7PWNxXN2Czi"/>
</p:tagLst>
</file>

<file path=ppt/tags/tag396.xml><?xml version="1.0" encoding="utf-8"?>
<p:tagLst xmlns:a="http://schemas.openxmlformats.org/drawingml/2006/main" xmlns:r="http://schemas.openxmlformats.org/officeDocument/2006/relationships" xmlns:p="http://schemas.openxmlformats.org/presentationml/2006/main">
  <p:tag name="DVSHAPEID" val="8jJCmrNn0d811Uv3OmaaZy"/>
</p:tagLst>
</file>

<file path=ppt/tags/tag397.xml><?xml version="1.0" encoding="utf-8"?>
<p:tagLst xmlns:a="http://schemas.openxmlformats.org/drawingml/2006/main" xmlns:r="http://schemas.openxmlformats.org/officeDocument/2006/relationships" xmlns:p="http://schemas.openxmlformats.org/presentationml/2006/main">
  <p:tag name="DVSHAPEID" val="A07CdHeSBWomb05n25QQhF"/>
</p:tagLst>
</file>

<file path=ppt/tags/tag398.xml><?xml version="1.0" encoding="utf-8"?>
<p:tagLst xmlns:a="http://schemas.openxmlformats.org/drawingml/2006/main" xmlns:r="http://schemas.openxmlformats.org/officeDocument/2006/relationships" xmlns:p="http://schemas.openxmlformats.org/presentationml/2006/main">
  <p:tag name="DVSECTIONID" val="0O9bM0ubGDiQyWW1ZlL1Hr"/>
</p:tagLst>
</file>

<file path=ppt/tags/tag399.xml><?xml version="1.0" encoding="utf-8"?>
<p:tagLst xmlns:a="http://schemas.openxmlformats.org/drawingml/2006/main" xmlns:r="http://schemas.openxmlformats.org/officeDocument/2006/relationships" xmlns:p="http://schemas.openxmlformats.org/presentationml/2006/main">
  <p:tag name="DVSHAPEID" val="YNVT2TZFrojAIJvKd588Cc"/>
</p:tagLst>
</file>

<file path=ppt/tags/tag4.xml><?xml version="1.0" encoding="utf-8"?>
<p:tagLst xmlns:a="http://schemas.openxmlformats.org/drawingml/2006/main" xmlns:r="http://schemas.openxmlformats.org/officeDocument/2006/relationships" xmlns:p="http://schemas.openxmlformats.org/presentationml/2006/main">
  <p:tag name="DVSHAPEID" val="VlvlUiCVbxV2jW1zNnohxa"/>
</p:tagLst>
</file>

<file path=ppt/tags/tag40.xml><?xml version="1.0" encoding="utf-8"?>
<p:tagLst xmlns:a="http://schemas.openxmlformats.org/drawingml/2006/main" xmlns:r="http://schemas.openxmlformats.org/officeDocument/2006/relationships" xmlns:p="http://schemas.openxmlformats.org/presentationml/2006/main">
  <p:tag name="DVSHAPEID" val="QgzYTPz6u2d0vCETksT34b"/>
</p:tagLst>
</file>

<file path=ppt/tags/tag400.xml><?xml version="1.0" encoding="utf-8"?>
<p:tagLst xmlns:a="http://schemas.openxmlformats.org/drawingml/2006/main" xmlns:r="http://schemas.openxmlformats.org/officeDocument/2006/relationships" xmlns:p="http://schemas.openxmlformats.org/presentationml/2006/main">
  <p:tag name="DVSHAPEID" val="DEIvXqk5j9gU1kGkFlSVuZ"/>
</p:tagLst>
</file>

<file path=ppt/tags/tag401.xml><?xml version="1.0" encoding="utf-8"?>
<p:tagLst xmlns:a="http://schemas.openxmlformats.org/drawingml/2006/main" xmlns:r="http://schemas.openxmlformats.org/officeDocument/2006/relationships" xmlns:p="http://schemas.openxmlformats.org/presentationml/2006/main">
  <p:tag name="DVSHAPEID" val="2BhmSiRKH93MahawVylm4a"/>
</p:tagLst>
</file>

<file path=ppt/tags/tag402.xml><?xml version="1.0" encoding="utf-8"?>
<p:tagLst xmlns:a="http://schemas.openxmlformats.org/drawingml/2006/main" xmlns:r="http://schemas.openxmlformats.org/officeDocument/2006/relationships" xmlns:p="http://schemas.openxmlformats.org/presentationml/2006/main">
  <p:tag name="DVSECTIONID" val="moLoQDXWMlM7XwFhgp0Snx"/>
</p:tagLst>
</file>

<file path=ppt/tags/tag403.xml><?xml version="1.0" encoding="utf-8"?>
<p:tagLst xmlns:a="http://schemas.openxmlformats.org/drawingml/2006/main" xmlns:r="http://schemas.openxmlformats.org/officeDocument/2006/relationships" xmlns:p="http://schemas.openxmlformats.org/presentationml/2006/main">
  <p:tag name="DVSHAPEID" val="kNIb4TpNfGHDB7eBy2dyr7"/>
</p:tagLst>
</file>

<file path=ppt/tags/tag404.xml><?xml version="1.0" encoding="utf-8"?>
<p:tagLst xmlns:a="http://schemas.openxmlformats.org/drawingml/2006/main" xmlns:r="http://schemas.openxmlformats.org/officeDocument/2006/relationships" xmlns:p="http://schemas.openxmlformats.org/presentationml/2006/main">
  <p:tag name="DVSHAPEID" val="Re9pa9pkA8VShtEHdYkUTn"/>
</p:tagLst>
</file>

<file path=ppt/tags/tag405.xml><?xml version="1.0" encoding="utf-8"?>
<p:tagLst xmlns:a="http://schemas.openxmlformats.org/drawingml/2006/main" xmlns:r="http://schemas.openxmlformats.org/officeDocument/2006/relationships" xmlns:p="http://schemas.openxmlformats.org/presentationml/2006/main">
  <p:tag name="DVSHAPEID" val="5wF2ik0j8vIcWt1FIgnV5y"/>
</p:tagLst>
</file>

<file path=ppt/tags/tag406.xml><?xml version="1.0" encoding="utf-8"?>
<p:tagLst xmlns:a="http://schemas.openxmlformats.org/drawingml/2006/main" xmlns:r="http://schemas.openxmlformats.org/officeDocument/2006/relationships" xmlns:p="http://schemas.openxmlformats.org/presentationml/2006/main">
  <p:tag name="DVSECTIONID" val="aS4jBVXEpwIzrLqnaReKRX"/>
</p:tagLst>
</file>

<file path=ppt/tags/tag407.xml><?xml version="1.0" encoding="utf-8"?>
<p:tagLst xmlns:a="http://schemas.openxmlformats.org/drawingml/2006/main" xmlns:r="http://schemas.openxmlformats.org/officeDocument/2006/relationships" xmlns:p="http://schemas.openxmlformats.org/presentationml/2006/main">
  <p:tag name="DVSHAPEID" val="IJQKWROeexdt9DJ7R4kh0p"/>
</p:tagLst>
</file>

<file path=ppt/tags/tag408.xml><?xml version="1.0" encoding="utf-8"?>
<p:tagLst xmlns:a="http://schemas.openxmlformats.org/drawingml/2006/main" xmlns:r="http://schemas.openxmlformats.org/officeDocument/2006/relationships" xmlns:p="http://schemas.openxmlformats.org/presentationml/2006/main">
  <p:tag name="DVSHAPEID" val="a4wbGyg4wYhwNWcxo9uThb"/>
</p:tagLst>
</file>

<file path=ppt/tags/tag409.xml><?xml version="1.0" encoding="utf-8"?>
<p:tagLst xmlns:a="http://schemas.openxmlformats.org/drawingml/2006/main" xmlns:r="http://schemas.openxmlformats.org/officeDocument/2006/relationships" xmlns:p="http://schemas.openxmlformats.org/presentationml/2006/main">
  <p:tag name="DVSECTIONID" val="3rZpmH5m0O3OeSjw12Y8Vg"/>
</p:tagLst>
</file>

<file path=ppt/tags/tag41.xml><?xml version="1.0" encoding="utf-8"?>
<p:tagLst xmlns:a="http://schemas.openxmlformats.org/drawingml/2006/main" xmlns:r="http://schemas.openxmlformats.org/officeDocument/2006/relationships" xmlns:p="http://schemas.openxmlformats.org/presentationml/2006/main">
  <p:tag name="DVSHAPEID" val="5z4TsxJ5ljyUeInpqRmfuq"/>
</p:tagLst>
</file>

<file path=ppt/tags/tag410.xml><?xml version="1.0" encoding="utf-8"?>
<p:tagLst xmlns:a="http://schemas.openxmlformats.org/drawingml/2006/main" xmlns:r="http://schemas.openxmlformats.org/officeDocument/2006/relationships" xmlns:p="http://schemas.openxmlformats.org/presentationml/2006/main">
  <p:tag name="DVSHAPEID" val="YtknVBpjBOyizLdLagY90f"/>
</p:tagLst>
</file>

<file path=ppt/tags/tag411.xml><?xml version="1.0" encoding="utf-8"?>
<p:tagLst xmlns:a="http://schemas.openxmlformats.org/drawingml/2006/main" xmlns:r="http://schemas.openxmlformats.org/officeDocument/2006/relationships" xmlns:p="http://schemas.openxmlformats.org/presentationml/2006/main">
  <p:tag name="DVSHAPEID" val="cCPNVjGaM68Y63QiCEFdns"/>
</p:tagLst>
</file>

<file path=ppt/tags/tag412.xml><?xml version="1.0" encoding="utf-8"?>
<p:tagLst xmlns:a="http://schemas.openxmlformats.org/drawingml/2006/main" xmlns:r="http://schemas.openxmlformats.org/officeDocument/2006/relationships" xmlns:p="http://schemas.openxmlformats.org/presentationml/2006/main">
  <p:tag name="DVSECTIONID" val="on4URSf9EDGdPDkbyfy3vT"/>
</p:tagLst>
</file>

<file path=ppt/tags/tag413.xml><?xml version="1.0" encoding="utf-8"?>
<p:tagLst xmlns:a="http://schemas.openxmlformats.org/drawingml/2006/main" xmlns:r="http://schemas.openxmlformats.org/officeDocument/2006/relationships" xmlns:p="http://schemas.openxmlformats.org/presentationml/2006/main">
  <p:tag name="DVSHAPEID" val="XvmqjDYeU7aJhHx8F5Dq2s"/>
</p:tagLst>
</file>

<file path=ppt/tags/tag414.xml><?xml version="1.0" encoding="utf-8"?>
<p:tagLst xmlns:a="http://schemas.openxmlformats.org/drawingml/2006/main" xmlns:r="http://schemas.openxmlformats.org/officeDocument/2006/relationships" xmlns:p="http://schemas.openxmlformats.org/presentationml/2006/main">
  <p:tag name="DVSHAPEID" val="aAFaUSDkuNRJEkqu03cyb0"/>
</p:tagLst>
</file>

<file path=ppt/tags/tag415.xml><?xml version="1.0" encoding="utf-8"?>
<p:tagLst xmlns:a="http://schemas.openxmlformats.org/drawingml/2006/main" xmlns:r="http://schemas.openxmlformats.org/officeDocument/2006/relationships" xmlns:p="http://schemas.openxmlformats.org/presentationml/2006/main">
  <p:tag name="DVSHAPEID" val="OmM8LuYzAXqvkML8I6AADm"/>
</p:tagLst>
</file>

<file path=ppt/tags/tag416.xml><?xml version="1.0" encoding="utf-8"?>
<p:tagLst xmlns:a="http://schemas.openxmlformats.org/drawingml/2006/main" xmlns:r="http://schemas.openxmlformats.org/officeDocument/2006/relationships" xmlns:p="http://schemas.openxmlformats.org/presentationml/2006/main">
  <p:tag name="DVSHAPEID" val="Rx3dHb5AdugaLioL69lVdU"/>
</p:tagLst>
</file>

<file path=ppt/tags/tag417.xml><?xml version="1.0" encoding="utf-8"?>
<p:tagLst xmlns:a="http://schemas.openxmlformats.org/drawingml/2006/main" xmlns:r="http://schemas.openxmlformats.org/officeDocument/2006/relationships" xmlns:p="http://schemas.openxmlformats.org/presentationml/2006/main">
  <p:tag name="DVSECTIONID" val="vCwx3DPbLJ1M2CksQd7Raq"/>
</p:tagLst>
</file>

<file path=ppt/tags/tag418.xml><?xml version="1.0" encoding="utf-8"?>
<p:tagLst xmlns:a="http://schemas.openxmlformats.org/drawingml/2006/main" xmlns:r="http://schemas.openxmlformats.org/officeDocument/2006/relationships" xmlns:p="http://schemas.openxmlformats.org/presentationml/2006/main">
  <p:tag name="DVSHAPEID" val="i80EJRk5XBnsve5yNNt0JW"/>
</p:tagLst>
</file>

<file path=ppt/tags/tag419.xml><?xml version="1.0" encoding="utf-8"?>
<p:tagLst xmlns:a="http://schemas.openxmlformats.org/drawingml/2006/main" xmlns:r="http://schemas.openxmlformats.org/officeDocument/2006/relationships" xmlns:p="http://schemas.openxmlformats.org/presentationml/2006/main">
  <p:tag name="DVSHAPEID" val="fa1sKWZrfI8WeUc3sef7wF"/>
</p:tagLst>
</file>

<file path=ppt/tags/tag42.xml><?xml version="1.0" encoding="utf-8"?>
<p:tagLst xmlns:a="http://schemas.openxmlformats.org/drawingml/2006/main" xmlns:r="http://schemas.openxmlformats.org/officeDocument/2006/relationships" xmlns:p="http://schemas.openxmlformats.org/presentationml/2006/main">
  <p:tag name="DVSHAPEID" val="s0m9yC69LicEaZU0m1mpGT"/>
</p:tagLst>
</file>

<file path=ppt/tags/tag420.xml><?xml version="1.0" encoding="utf-8"?>
<p:tagLst xmlns:a="http://schemas.openxmlformats.org/drawingml/2006/main" xmlns:r="http://schemas.openxmlformats.org/officeDocument/2006/relationships" xmlns:p="http://schemas.openxmlformats.org/presentationml/2006/main">
  <p:tag name="DVSECTIONID" val="813GcQtJzSKuRrnjOCjsSW"/>
</p:tagLst>
</file>

<file path=ppt/tags/tag421.xml><?xml version="1.0" encoding="utf-8"?>
<p:tagLst xmlns:a="http://schemas.openxmlformats.org/drawingml/2006/main" xmlns:r="http://schemas.openxmlformats.org/officeDocument/2006/relationships" xmlns:p="http://schemas.openxmlformats.org/presentationml/2006/main">
  <p:tag name="DVSHAPEID" val="NjN9GymxrdbmTPDg6o6wlE"/>
</p:tagLst>
</file>

<file path=ppt/tags/tag422.xml><?xml version="1.0" encoding="utf-8"?>
<p:tagLst xmlns:a="http://schemas.openxmlformats.org/drawingml/2006/main" xmlns:r="http://schemas.openxmlformats.org/officeDocument/2006/relationships" xmlns:p="http://schemas.openxmlformats.org/presentationml/2006/main">
  <p:tag name="DVSHAPEID" val="jyZalKlfKBpAnHEBgq5IgV"/>
</p:tagLst>
</file>

<file path=ppt/tags/tag423.xml><?xml version="1.0" encoding="utf-8"?>
<p:tagLst xmlns:a="http://schemas.openxmlformats.org/drawingml/2006/main" xmlns:r="http://schemas.openxmlformats.org/officeDocument/2006/relationships" xmlns:p="http://schemas.openxmlformats.org/presentationml/2006/main">
  <p:tag name="DVSHAPEID" val="LS1npb8R10j8Zf9vdBcbtA"/>
</p:tagLst>
</file>

<file path=ppt/tags/tag424.xml><?xml version="1.0" encoding="utf-8"?>
<p:tagLst xmlns:a="http://schemas.openxmlformats.org/drawingml/2006/main" xmlns:r="http://schemas.openxmlformats.org/officeDocument/2006/relationships" xmlns:p="http://schemas.openxmlformats.org/presentationml/2006/main">
  <p:tag name="DVSHAPEID" val="XjsVCv8GrDnoM79Yk97Tzp"/>
</p:tagLst>
</file>

<file path=ppt/tags/tag425.xml><?xml version="1.0" encoding="utf-8"?>
<p:tagLst xmlns:a="http://schemas.openxmlformats.org/drawingml/2006/main" xmlns:r="http://schemas.openxmlformats.org/officeDocument/2006/relationships" xmlns:p="http://schemas.openxmlformats.org/presentationml/2006/main">
  <p:tag name="DVSECTIONID" val="b2AIQ6plWEJ4tvunqZI299"/>
</p:tagLst>
</file>

<file path=ppt/tags/tag426.xml><?xml version="1.0" encoding="utf-8"?>
<p:tagLst xmlns:a="http://schemas.openxmlformats.org/drawingml/2006/main" xmlns:r="http://schemas.openxmlformats.org/officeDocument/2006/relationships" xmlns:p="http://schemas.openxmlformats.org/presentationml/2006/main">
  <p:tag name="DVSHAPEID" val="gfIorKctv5sbVHUuzCJlzG"/>
</p:tagLst>
</file>

<file path=ppt/tags/tag427.xml><?xml version="1.0" encoding="utf-8"?>
<p:tagLst xmlns:a="http://schemas.openxmlformats.org/drawingml/2006/main" xmlns:r="http://schemas.openxmlformats.org/officeDocument/2006/relationships" xmlns:p="http://schemas.openxmlformats.org/presentationml/2006/main">
  <p:tag name="DVSHAPEID" val="KBs2lfh24z0y3ddd4ntX7i"/>
</p:tagLst>
</file>

<file path=ppt/tags/tag428.xml><?xml version="1.0" encoding="utf-8"?>
<p:tagLst xmlns:a="http://schemas.openxmlformats.org/drawingml/2006/main" xmlns:r="http://schemas.openxmlformats.org/officeDocument/2006/relationships" xmlns:p="http://schemas.openxmlformats.org/presentationml/2006/main">
  <p:tag name="DVSHAPEID" val="WBcr3PAuaePzu7WooWbt0S"/>
</p:tagLst>
</file>

<file path=ppt/tags/tag429.xml><?xml version="1.0" encoding="utf-8"?>
<p:tagLst xmlns:a="http://schemas.openxmlformats.org/drawingml/2006/main" xmlns:r="http://schemas.openxmlformats.org/officeDocument/2006/relationships" xmlns:p="http://schemas.openxmlformats.org/presentationml/2006/main">
  <p:tag name="DVSECTIONID" val="1xKT4xouxHybP05uZmjeW6"/>
</p:tagLst>
</file>

<file path=ppt/tags/tag43.xml><?xml version="1.0" encoding="utf-8"?>
<p:tagLst xmlns:a="http://schemas.openxmlformats.org/drawingml/2006/main" xmlns:r="http://schemas.openxmlformats.org/officeDocument/2006/relationships" xmlns:p="http://schemas.openxmlformats.org/presentationml/2006/main">
  <p:tag name="DVSHAPEID" val="sBnWwU11HPGF63wiZ7Ycyg"/>
</p:tagLst>
</file>

<file path=ppt/tags/tag430.xml><?xml version="1.0" encoding="utf-8"?>
<p:tagLst xmlns:a="http://schemas.openxmlformats.org/drawingml/2006/main" xmlns:r="http://schemas.openxmlformats.org/officeDocument/2006/relationships" xmlns:p="http://schemas.openxmlformats.org/presentationml/2006/main">
  <p:tag name="DVSHAPEID" val="anEHhlylRBzrEQPUcrrzpL"/>
</p:tagLst>
</file>

<file path=ppt/tags/tag431.xml><?xml version="1.0" encoding="utf-8"?>
<p:tagLst xmlns:a="http://schemas.openxmlformats.org/drawingml/2006/main" xmlns:r="http://schemas.openxmlformats.org/officeDocument/2006/relationships" xmlns:p="http://schemas.openxmlformats.org/presentationml/2006/main">
  <p:tag name="DVSHAPEID" val="ItI5hFZwMEh4qPNmyeWOmd"/>
</p:tagLst>
</file>

<file path=ppt/tags/tag432.xml><?xml version="1.0" encoding="utf-8"?>
<p:tagLst xmlns:a="http://schemas.openxmlformats.org/drawingml/2006/main" xmlns:r="http://schemas.openxmlformats.org/officeDocument/2006/relationships" xmlns:p="http://schemas.openxmlformats.org/presentationml/2006/main">
  <p:tag name="DVSHAPEID" val="03s5yuKJ1rspEbYb4TmlPV"/>
</p:tagLst>
</file>

<file path=ppt/tags/tag433.xml><?xml version="1.0" encoding="utf-8"?>
<p:tagLst xmlns:a="http://schemas.openxmlformats.org/drawingml/2006/main" xmlns:r="http://schemas.openxmlformats.org/officeDocument/2006/relationships" xmlns:p="http://schemas.openxmlformats.org/presentationml/2006/main">
  <p:tag name="DVSECTIONID" val="LMXROrbjKPN203YX2RWr62"/>
</p:tagLst>
</file>

<file path=ppt/tags/tag434.xml><?xml version="1.0" encoding="utf-8"?>
<p:tagLst xmlns:a="http://schemas.openxmlformats.org/drawingml/2006/main" xmlns:r="http://schemas.openxmlformats.org/officeDocument/2006/relationships" xmlns:p="http://schemas.openxmlformats.org/presentationml/2006/main">
  <p:tag name="DVSHAPEID" val="9Aq06PTcDAoutFDb6uM2CQ"/>
</p:tagLst>
</file>

<file path=ppt/tags/tag435.xml><?xml version="1.0" encoding="utf-8"?>
<p:tagLst xmlns:a="http://schemas.openxmlformats.org/drawingml/2006/main" xmlns:r="http://schemas.openxmlformats.org/officeDocument/2006/relationships" xmlns:p="http://schemas.openxmlformats.org/presentationml/2006/main">
  <p:tag name="DVSHAPEID" val="B1aBoma3s1o5TSFynUQONS"/>
</p:tagLst>
</file>

<file path=ppt/tags/tag436.xml><?xml version="1.0" encoding="utf-8"?>
<p:tagLst xmlns:a="http://schemas.openxmlformats.org/drawingml/2006/main" xmlns:r="http://schemas.openxmlformats.org/officeDocument/2006/relationships" xmlns:p="http://schemas.openxmlformats.org/presentationml/2006/main">
  <p:tag name="DVSECTIONID" val="wiFthW0lIVcVMXVcIXjdXI"/>
</p:tagLst>
</file>

<file path=ppt/tags/tag437.xml><?xml version="1.0" encoding="utf-8"?>
<p:tagLst xmlns:a="http://schemas.openxmlformats.org/drawingml/2006/main" xmlns:r="http://schemas.openxmlformats.org/officeDocument/2006/relationships" xmlns:p="http://schemas.openxmlformats.org/presentationml/2006/main">
  <p:tag name="DVSHAPEID" val="09IiySMRyNiiZoPvrw2A8m"/>
</p:tagLst>
</file>

<file path=ppt/tags/tag438.xml><?xml version="1.0" encoding="utf-8"?>
<p:tagLst xmlns:a="http://schemas.openxmlformats.org/drawingml/2006/main" xmlns:r="http://schemas.openxmlformats.org/officeDocument/2006/relationships" xmlns:p="http://schemas.openxmlformats.org/presentationml/2006/main">
  <p:tag name="DVSHAPEID" val="6nLLwy6RcN2J01T5OhgAtA"/>
</p:tagLst>
</file>

<file path=ppt/tags/tag439.xml><?xml version="1.0" encoding="utf-8"?>
<p:tagLst xmlns:a="http://schemas.openxmlformats.org/drawingml/2006/main" xmlns:r="http://schemas.openxmlformats.org/officeDocument/2006/relationships" xmlns:p="http://schemas.openxmlformats.org/presentationml/2006/main">
  <p:tag name="DVSECTIONID" val="oN02w1ksivZIgFck9fjo7R"/>
</p:tagLst>
</file>

<file path=ppt/tags/tag44.xml><?xml version="1.0" encoding="utf-8"?>
<p:tagLst xmlns:a="http://schemas.openxmlformats.org/drawingml/2006/main" xmlns:r="http://schemas.openxmlformats.org/officeDocument/2006/relationships" xmlns:p="http://schemas.openxmlformats.org/presentationml/2006/main">
  <p:tag name="DVSHAPEID" val="HzxnuqukS5JyyLMB6c7JAn"/>
</p:tagLst>
</file>

<file path=ppt/tags/tag440.xml><?xml version="1.0" encoding="utf-8"?>
<p:tagLst xmlns:a="http://schemas.openxmlformats.org/drawingml/2006/main" xmlns:r="http://schemas.openxmlformats.org/officeDocument/2006/relationships" xmlns:p="http://schemas.openxmlformats.org/presentationml/2006/main">
  <p:tag name="DVSHAPEID" val="MBTgISsjLdKE3kxNmeLHBv"/>
</p:tagLst>
</file>

<file path=ppt/tags/tag441.xml><?xml version="1.0" encoding="utf-8"?>
<p:tagLst xmlns:a="http://schemas.openxmlformats.org/drawingml/2006/main" xmlns:r="http://schemas.openxmlformats.org/officeDocument/2006/relationships" xmlns:p="http://schemas.openxmlformats.org/presentationml/2006/main">
  <p:tag name="DVSHAPEID" val="fgnOBmILjxTvAaSfPdoS1P"/>
</p:tagLst>
</file>

<file path=ppt/tags/tag442.xml><?xml version="1.0" encoding="utf-8"?>
<p:tagLst xmlns:a="http://schemas.openxmlformats.org/drawingml/2006/main" xmlns:r="http://schemas.openxmlformats.org/officeDocument/2006/relationships" xmlns:p="http://schemas.openxmlformats.org/presentationml/2006/main">
  <p:tag name="DVSECTIONID" val="P5g02P9Y7T4NTRteqY1gDH"/>
</p:tagLst>
</file>

<file path=ppt/tags/tag443.xml><?xml version="1.0" encoding="utf-8"?>
<p:tagLst xmlns:a="http://schemas.openxmlformats.org/drawingml/2006/main" xmlns:r="http://schemas.openxmlformats.org/officeDocument/2006/relationships" xmlns:p="http://schemas.openxmlformats.org/presentationml/2006/main">
  <p:tag name="DVSHAPEID" val="YmXzy1U2PLZhlDTUh6A0Tc"/>
</p:tagLst>
</file>

<file path=ppt/tags/tag444.xml><?xml version="1.0" encoding="utf-8"?>
<p:tagLst xmlns:a="http://schemas.openxmlformats.org/drawingml/2006/main" xmlns:r="http://schemas.openxmlformats.org/officeDocument/2006/relationships" xmlns:p="http://schemas.openxmlformats.org/presentationml/2006/main">
  <p:tag name="DVSHAPEID" val="KxJmV7pxiItqh1Q1NHRhI7"/>
</p:tagLst>
</file>

<file path=ppt/tags/tag445.xml><?xml version="1.0" encoding="utf-8"?>
<p:tagLst xmlns:a="http://schemas.openxmlformats.org/drawingml/2006/main" xmlns:r="http://schemas.openxmlformats.org/officeDocument/2006/relationships" xmlns:p="http://schemas.openxmlformats.org/presentationml/2006/main">
  <p:tag name="DVSECTIONID" val="W3Gf0nN4UzBwYVLvZuijn6"/>
</p:tagLst>
</file>

<file path=ppt/tags/tag446.xml><?xml version="1.0" encoding="utf-8"?>
<p:tagLst xmlns:a="http://schemas.openxmlformats.org/drawingml/2006/main" xmlns:r="http://schemas.openxmlformats.org/officeDocument/2006/relationships" xmlns:p="http://schemas.openxmlformats.org/presentationml/2006/main">
  <p:tag name="DVSHAPEID" val="vjPfmUWhi1VMBqPb6NDhth"/>
</p:tagLst>
</file>

<file path=ppt/tags/tag447.xml><?xml version="1.0" encoding="utf-8"?>
<p:tagLst xmlns:a="http://schemas.openxmlformats.org/drawingml/2006/main" xmlns:r="http://schemas.openxmlformats.org/officeDocument/2006/relationships" xmlns:p="http://schemas.openxmlformats.org/presentationml/2006/main">
  <p:tag name="DVSHAPEID" val="NVlR3fiT8CuD1qxGKuB0ps"/>
</p:tagLst>
</file>

<file path=ppt/tags/tag448.xml><?xml version="1.0" encoding="utf-8"?>
<p:tagLst xmlns:a="http://schemas.openxmlformats.org/drawingml/2006/main" xmlns:r="http://schemas.openxmlformats.org/officeDocument/2006/relationships" xmlns:p="http://schemas.openxmlformats.org/presentationml/2006/main">
  <p:tag name="DVSHAPEID" val="uvpqcCA3EqEevTTuQGZoSi"/>
</p:tagLst>
</file>

<file path=ppt/tags/tag449.xml><?xml version="1.0" encoding="utf-8"?>
<p:tagLst xmlns:a="http://schemas.openxmlformats.org/drawingml/2006/main" xmlns:r="http://schemas.openxmlformats.org/officeDocument/2006/relationships" xmlns:p="http://schemas.openxmlformats.org/presentationml/2006/main">
  <p:tag name="DVSECTIONID" val="EtMkQVOkmRe78dkNOLa3Yv"/>
</p:tagLst>
</file>

<file path=ppt/tags/tag45.xml><?xml version="1.0" encoding="utf-8"?>
<p:tagLst xmlns:a="http://schemas.openxmlformats.org/drawingml/2006/main" xmlns:r="http://schemas.openxmlformats.org/officeDocument/2006/relationships" xmlns:p="http://schemas.openxmlformats.org/presentationml/2006/main">
  <p:tag name="DVSHAPEID" val="XvSQu32frtlbUNp8pBxmXB"/>
</p:tagLst>
</file>

<file path=ppt/tags/tag450.xml><?xml version="1.0" encoding="utf-8"?>
<p:tagLst xmlns:a="http://schemas.openxmlformats.org/drawingml/2006/main" xmlns:r="http://schemas.openxmlformats.org/officeDocument/2006/relationships" xmlns:p="http://schemas.openxmlformats.org/presentationml/2006/main">
  <p:tag name="DVSHAPEID" val="hYooEq28GsRlqQsD3Gi5Y4"/>
</p:tagLst>
</file>

<file path=ppt/tags/tag451.xml><?xml version="1.0" encoding="utf-8"?>
<p:tagLst xmlns:a="http://schemas.openxmlformats.org/drawingml/2006/main" xmlns:r="http://schemas.openxmlformats.org/officeDocument/2006/relationships" xmlns:p="http://schemas.openxmlformats.org/presentationml/2006/main">
  <p:tag name="DVSHAPEID" val="ZNVDMfDU11zbdq2NYa0vJb"/>
</p:tagLst>
</file>

<file path=ppt/tags/tag452.xml><?xml version="1.0" encoding="utf-8"?>
<p:tagLst xmlns:a="http://schemas.openxmlformats.org/drawingml/2006/main" xmlns:r="http://schemas.openxmlformats.org/officeDocument/2006/relationships" xmlns:p="http://schemas.openxmlformats.org/presentationml/2006/main">
  <p:tag name="DVSECTIONID" val="cmTysVZwXjkPpdsGxSfzcK"/>
</p:tagLst>
</file>

<file path=ppt/tags/tag453.xml><?xml version="1.0" encoding="utf-8"?>
<p:tagLst xmlns:a="http://schemas.openxmlformats.org/drawingml/2006/main" xmlns:r="http://schemas.openxmlformats.org/officeDocument/2006/relationships" xmlns:p="http://schemas.openxmlformats.org/presentationml/2006/main">
  <p:tag name="DVSHAPEID" val="mat22dDi6NkdZBt0DMvMrQ"/>
</p:tagLst>
</file>

<file path=ppt/tags/tag454.xml><?xml version="1.0" encoding="utf-8"?>
<p:tagLst xmlns:a="http://schemas.openxmlformats.org/drawingml/2006/main" xmlns:r="http://schemas.openxmlformats.org/officeDocument/2006/relationships" xmlns:p="http://schemas.openxmlformats.org/presentationml/2006/main">
  <p:tag name="DVSHAPEID" val="LeD1BfI74tkNqL9KdqgIUM"/>
</p:tagLst>
</file>

<file path=ppt/tags/tag455.xml><?xml version="1.0" encoding="utf-8"?>
<p:tagLst xmlns:a="http://schemas.openxmlformats.org/drawingml/2006/main" xmlns:r="http://schemas.openxmlformats.org/officeDocument/2006/relationships" xmlns:p="http://schemas.openxmlformats.org/presentationml/2006/main">
  <p:tag name="DVSHAPEID" val="R0rrkXxe0XJwofo0BoAYJQ"/>
</p:tagLst>
</file>

<file path=ppt/tags/tag46.xml><?xml version="1.0" encoding="utf-8"?>
<p:tagLst xmlns:a="http://schemas.openxmlformats.org/drawingml/2006/main" xmlns:r="http://schemas.openxmlformats.org/officeDocument/2006/relationships" xmlns:p="http://schemas.openxmlformats.org/presentationml/2006/main">
  <p:tag name="DVSHAPEID" val="VxvKwo0M5OFkC2vDVriDEg"/>
</p:tagLst>
</file>

<file path=ppt/tags/tag47.xml><?xml version="1.0" encoding="utf-8"?>
<p:tagLst xmlns:a="http://schemas.openxmlformats.org/drawingml/2006/main" xmlns:r="http://schemas.openxmlformats.org/officeDocument/2006/relationships" xmlns:p="http://schemas.openxmlformats.org/presentationml/2006/main">
  <p:tag name="DVSHAPEID" val="dmQYcYMvceqmzklJxDeEnw"/>
</p:tagLst>
</file>

<file path=ppt/tags/tag48.xml><?xml version="1.0" encoding="utf-8"?>
<p:tagLst xmlns:a="http://schemas.openxmlformats.org/drawingml/2006/main" xmlns:r="http://schemas.openxmlformats.org/officeDocument/2006/relationships" xmlns:p="http://schemas.openxmlformats.org/presentationml/2006/main">
  <p:tag name="DVSHAPEID" val="wAbnDMG64jXFk9Uxb20ABr"/>
</p:tagLst>
</file>

<file path=ppt/tags/tag49.xml><?xml version="1.0" encoding="utf-8"?>
<p:tagLst xmlns:a="http://schemas.openxmlformats.org/drawingml/2006/main" xmlns:r="http://schemas.openxmlformats.org/officeDocument/2006/relationships" xmlns:p="http://schemas.openxmlformats.org/presentationml/2006/main">
  <p:tag name="DVSHAPEID" val="UfsaibTEpZSGPgNPlZO696"/>
</p:tagLst>
</file>

<file path=ppt/tags/tag5.xml><?xml version="1.0" encoding="utf-8"?>
<p:tagLst xmlns:a="http://schemas.openxmlformats.org/drawingml/2006/main" xmlns:r="http://schemas.openxmlformats.org/officeDocument/2006/relationships" xmlns:p="http://schemas.openxmlformats.org/presentationml/2006/main">
  <p:tag name="DVSHAPEID" val="DC7Zgb7iGOqAuxg4xbdsHQ"/>
</p:tagLst>
</file>

<file path=ppt/tags/tag50.xml><?xml version="1.0" encoding="utf-8"?>
<p:tagLst xmlns:a="http://schemas.openxmlformats.org/drawingml/2006/main" xmlns:r="http://schemas.openxmlformats.org/officeDocument/2006/relationships" xmlns:p="http://schemas.openxmlformats.org/presentationml/2006/main">
  <p:tag name="DVSHAPEID" val="oU0cPZrbENU5FVUstucqUX"/>
</p:tagLst>
</file>

<file path=ppt/tags/tag51.xml><?xml version="1.0" encoding="utf-8"?>
<p:tagLst xmlns:a="http://schemas.openxmlformats.org/drawingml/2006/main" xmlns:r="http://schemas.openxmlformats.org/officeDocument/2006/relationships" xmlns:p="http://schemas.openxmlformats.org/presentationml/2006/main">
  <p:tag name="DVSHAPEID" val="NEjDKmH0LviNRy96mTcdl4"/>
</p:tagLst>
</file>

<file path=ppt/tags/tag52.xml><?xml version="1.0" encoding="utf-8"?>
<p:tagLst xmlns:a="http://schemas.openxmlformats.org/drawingml/2006/main" xmlns:r="http://schemas.openxmlformats.org/officeDocument/2006/relationships" xmlns:p="http://schemas.openxmlformats.org/presentationml/2006/main">
  <p:tag name="DVSHAPEID" val="LKARUSvkUJbr6mScf5uD2p"/>
</p:tagLst>
</file>

<file path=ppt/tags/tag53.xml><?xml version="1.0" encoding="utf-8"?>
<p:tagLst xmlns:a="http://schemas.openxmlformats.org/drawingml/2006/main" xmlns:r="http://schemas.openxmlformats.org/officeDocument/2006/relationships" xmlns:p="http://schemas.openxmlformats.org/presentationml/2006/main">
  <p:tag name="DVSHAPEID" val="MR4min8idHCISy2SsPuqBy"/>
</p:tagLst>
</file>

<file path=ppt/tags/tag54.xml><?xml version="1.0" encoding="utf-8"?>
<p:tagLst xmlns:a="http://schemas.openxmlformats.org/drawingml/2006/main" xmlns:r="http://schemas.openxmlformats.org/officeDocument/2006/relationships" xmlns:p="http://schemas.openxmlformats.org/presentationml/2006/main">
  <p:tag name="DVSHAPEID" val="CprNdaD7JH2lXJNyz8cBvu"/>
</p:tagLst>
</file>

<file path=ppt/tags/tag55.xml><?xml version="1.0" encoding="utf-8"?>
<p:tagLst xmlns:a="http://schemas.openxmlformats.org/drawingml/2006/main" xmlns:r="http://schemas.openxmlformats.org/officeDocument/2006/relationships" xmlns:p="http://schemas.openxmlformats.org/presentationml/2006/main">
  <p:tag name="DVSHAPEID" val="Ootk9nCE9BOefEUv9XF6YV"/>
</p:tagLst>
</file>

<file path=ppt/tags/tag56.xml><?xml version="1.0" encoding="utf-8"?>
<p:tagLst xmlns:a="http://schemas.openxmlformats.org/drawingml/2006/main" xmlns:r="http://schemas.openxmlformats.org/officeDocument/2006/relationships" xmlns:p="http://schemas.openxmlformats.org/presentationml/2006/main">
  <p:tag name="DVSHAPEID" val="GwAj4TfmeZ37B3kT0gu4yq"/>
</p:tagLst>
</file>

<file path=ppt/tags/tag57.xml><?xml version="1.0" encoding="utf-8"?>
<p:tagLst xmlns:a="http://schemas.openxmlformats.org/drawingml/2006/main" xmlns:r="http://schemas.openxmlformats.org/officeDocument/2006/relationships" xmlns:p="http://schemas.openxmlformats.org/presentationml/2006/main">
  <p:tag name="DVSHAPEID" val="xJt8E4YeWowTHWJQiIpMmO"/>
</p:tagLst>
</file>

<file path=ppt/tags/tag58.xml><?xml version="1.0" encoding="utf-8"?>
<p:tagLst xmlns:a="http://schemas.openxmlformats.org/drawingml/2006/main" xmlns:r="http://schemas.openxmlformats.org/officeDocument/2006/relationships" xmlns:p="http://schemas.openxmlformats.org/presentationml/2006/main">
  <p:tag name="DVSHAPEID" val="a72QagXoCTmfZQPWfbn03E"/>
</p:tagLst>
</file>

<file path=ppt/tags/tag59.xml><?xml version="1.0" encoding="utf-8"?>
<p:tagLst xmlns:a="http://schemas.openxmlformats.org/drawingml/2006/main" xmlns:r="http://schemas.openxmlformats.org/officeDocument/2006/relationships" xmlns:p="http://schemas.openxmlformats.org/presentationml/2006/main">
  <p:tag name="DVSHAPEID" val="BIln9aXLFL4Jzl5NTIgxMC"/>
</p:tagLst>
</file>

<file path=ppt/tags/tag6.xml><?xml version="1.0" encoding="utf-8"?>
<p:tagLst xmlns:a="http://schemas.openxmlformats.org/drawingml/2006/main" xmlns:r="http://schemas.openxmlformats.org/officeDocument/2006/relationships" xmlns:p="http://schemas.openxmlformats.org/presentationml/2006/main">
  <p:tag name="DVSHAPEID" val="z5XoTXyRejsLHTdU1rNSR7"/>
</p:tagLst>
</file>

<file path=ppt/tags/tag60.xml><?xml version="1.0" encoding="utf-8"?>
<p:tagLst xmlns:a="http://schemas.openxmlformats.org/drawingml/2006/main" xmlns:r="http://schemas.openxmlformats.org/officeDocument/2006/relationships" xmlns:p="http://schemas.openxmlformats.org/presentationml/2006/main">
  <p:tag name="DVSHAPEID" val="wsXT0mtdomKvvkuN6NrQeB"/>
</p:tagLst>
</file>

<file path=ppt/tags/tag61.xml><?xml version="1.0" encoding="utf-8"?>
<p:tagLst xmlns:a="http://schemas.openxmlformats.org/drawingml/2006/main" xmlns:r="http://schemas.openxmlformats.org/officeDocument/2006/relationships" xmlns:p="http://schemas.openxmlformats.org/presentationml/2006/main">
  <p:tag name="DVSHAPEID" val="bggtQsiFJwSZbTqg9BirmH"/>
</p:tagLst>
</file>

<file path=ppt/tags/tag62.xml><?xml version="1.0" encoding="utf-8"?>
<p:tagLst xmlns:a="http://schemas.openxmlformats.org/drawingml/2006/main" xmlns:r="http://schemas.openxmlformats.org/officeDocument/2006/relationships" xmlns:p="http://schemas.openxmlformats.org/presentationml/2006/main">
  <p:tag name="DVSHAPEID" val="Y4QLi6Bt6VnVgHCww0VJCe"/>
</p:tagLst>
</file>

<file path=ppt/tags/tag63.xml><?xml version="1.0" encoding="utf-8"?>
<p:tagLst xmlns:a="http://schemas.openxmlformats.org/drawingml/2006/main" xmlns:r="http://schemas.openxmlformats.org/officeDocument/2006/relationships" xmlns:p="http://schemas.openxmlformats.org/presentationml/2006/main">
  <p:tag name="DVSHAPEID" val="Cw8BnPDPyNethcD4ab4gqW"/>
</p:tagLst>
</file>

<file path=ppt/tags/tag64.xml><?xml version="1.0" encoding="utf-8"?>
<p:tagLst xmlns:a="http://schemas.openxmlformats.org/drawingml/2006/main" xmlns:r="http://schemas.openxmlformats.org/officeDocument/2006/relationships" xmlns:p="http://schemas.openxmlformats.org/presentationml/2006/main">
  <p:tag name="DVSHAPEID" val="BgCIEC4iwD4KrjCGJLPgnA"/>
</p:tagLst>
</file>

<file path=ppt/tags/tag65.xml><?xml version="1.0" encoding="utf-8"?>
<p:tagLst xmlns:a="http://schemas.openxmlformats.org/drawingml/2006/main" xmlns:r="http://schemas.openxmlformats.org/officeDocument/2006/relationships" xmlns:p="http://schemas.openxmlformats.org/presentationml/2006/main">
  <p:tag name="DVSHAPEID" val="GNppTrPJEmNGUSZEb0LggA"/>
</p:tagLst>
</file>

<file path=ppt/tags/tag66.xml><?xml version="1.0" encoding="utf-8"?>
<p:tagLst xmlns:a="http://schemas.openxmlformats.org/drawingml/2006/main" xmlns:r="http://schemas.openxmlformats.org/officeDocument/2006/relationships" xmlns:p="http://schemas.openxmlformats.org/presentationml/2006/main">
  <p:tag name="DVSHAPEID" val="oxLkstsiqaz0zPieJDsMYI"/>
</p:tagLst>
</file>

<file path=ppt/tags/tag67.xml><?xml version="1.0" encoding="utf-8"?>
<p:tagLst xmlns:a="http://schemas.openxmlformats.org/drawingml/2006/main" xmlns:r="http://schemas.openxmlformats.org/officeDocument/2006/relationships" xmlns:p="http://schemas.openxmlformats.org/presentationml/2006/main">
  <p:tag name="DVSHAPEID" val="WKoKH4AOv7j5oSEzYmgmWD"/>
</p:tagLst>
</file>

<file path=ppt/tags/tag68.xml><?xml version="1.0" encoding="utf-8"?>
<p:tagLst xmlns:a="http://schemas.openxmlformats.org/drawingml/2006/main" xmlns:r="http://schemas.openxmlformats.org/officeDocument/2006/relationships" xmlns:p="http://schemas.openxmlformats.org/presentationml/2006/main">
  <p:tag name="DVSHAPEID" val="7Ui9lWh7OuCGA0VILoIBFs"/>
</p:tagLst>
</file>

<file path=ppt/tags/tag69.xml><?xml version="1.0" encoding="utf-8"?>
<p:tagLst xmlns:a="http://schemas.openxmlformats.org/drawingml/2006/main" xmlns:r="http://schemas.openxmlformats.org/officeDocument/2006/relationships" xmlns:p="http://schemas.openxmlformats.org/presentationml/2006/main">
  <p:tag name="DVSHAPEID" val="HurqAaE5vCLiDuryIDxniP"/>
</p:tagLst>
</file>

<file path=ppt/tags/tag7.xml><?xml version="1.0" encoding="utf-8"?>
<p:tagLst xmlns:a="http://schemas.openxmlformats.org/drawingml/2006/main" xmlns:r="http://schemas.openxmlformats.org/officeDocument/2006/relationships" xmlns:p="http://schemas.openxmlformats.org/presentationml/2006/main">
  <p:tag name="DVSHAPEID" val="CIsujJQd34sN222RhaKOz6"/>
</p:tagLst>
</file>

<file path=ppt/tags/tag70.xml><?xml version="1.0" encoding="utf-8"?>
<p:tagLst xmlns:a="http://schemas.openxmlformats.org/drawingml/2006/main" xmlns:r="http://schemas.openxmlformats.org/officeDocument/2006/relationships" xmlns:p="http://schemas.openxmlformats.org/presentationml/2006/main">
  <p:tag name="DVSHAPEID" val="tHhDDgASDlYFcOIVm6tIYZ"/>
</p:tagLst>
</file>

<file path=ppt/tags/tag71.xml><?xml version="1.0" encoding="utf-8"?>
<p:tagLst xmlns:a="http://schemas.openxmlformats.org/drawingml/2006/main" xmlns:r="http://schemas.openxmlformats.org/officeDocument/2006/relationships" xmlns:p="http://schemas.openxmlformats.org/presentationml/2006/main">
  <p:tag name="DVSHAPEID" val="VimqgdF53h9S0J8WxnvDYp"/>
</p:tagLst>
</file>

<file path=ppt/tags/tag72.xml><?xml version="1.0" encoding="utf-8"?>
<p:tagLst xmlns:a="http://schemas.openxmlformats.org/drawingml/2006/main" xmlns:r="http://schemas.openxmlformats.org/officeDocument/2006/relationships" xmlns:p="http://schemas.openxmlformats.org/presentationml/2006/main">
  <p:tag name="DVSHAPEID" val="jYhDPMhqTAQtMZhcZmdyiG"/>
</p:tagLst>
</file>

<file path=ppt/tags/tag73.xml><?xml version="1.0" encoding="utf-8"?>
<p:tagLst xmlns:a="http://schemas.openxmlformats.org/drawingml/2006/main" xmlns:r="http://schemas.openxmlformats.org/officeDocument/2006/relationships" xmlns:p="http://schemas.openxmlformats.org/presentationml/2006/main">
  <p:tag name="DVSHAPEID" val="vkNYNpz5dk1vYn8CoSNCoz"/>
</p:tagLst>
</file>

<file path=ppt/tags/tag74.xml><?xml version="1.0" encoding="utf-8"?>
<p:tagLst xmlns:a="http://schemas.openxmlformats.org/drawingml/2006/main" xmlns:r="http://schemas.openxmlformats.org/officeDocument/2006/relationships" xmlns:p="http://schemas.openxmlformats.org/presentationml/2006/main">
  <p:tag name="DVSHAPEID" val="1xX8Fko8qp7DsXQRZSROmw"/>
</p:tagLst>
</file>

<file path=ppt/tags/tag75.xml><?xml version="1.0" encoding="utf-8"?>
<p:tagLst xmlns:a="http://schemas.openxmlformats.org/drawingml/2006/main" xmlns:r="http://schemas.openxmlformats.org/officeDocument/2006/relationships" xmlns:p="http://schemas.openxmlformats.org/presentationml/2006/main">
  <p:tag name="DVSHAPEID" val="rg1T3nYkLFiWjg0EJfH4UC"/>
</p:tagLst>
</file>

<file path=ppt/tags/tag76.xml><?xml version="1.0" encoding="utf-8"?>
<p:tagLst xmlns:a="http://schemas.openxmlformats.org/drawingml/2006/main" xmlns:r="http://schemas.openxmlformats.org/officeDocument/2006/relationships" xmlns:p="http://schemas.openxmlformats.org/presentationml/2006/main">
  <p:tag name="DVSHAPEID" val="nlVbMwTVLAcv5G7Mg1a5Es"/>
</p:tagLst>
</file>

<file path=ppt/tags/tag77.xml><?xml version="1.0" encoding="utf-8"?>
<p:tagLst xmlns:a="http://schemas.openxmlformats.org/drawingml/2006/main" xmlns:r="http://schemas.openxmlformats.org/officeDocument/2006/relationships" xmlns:p="http://schemas.openxmlformats.org/presentationml/2006/main">
  <p:tag name="DVSHAPEID" val="kwDAQk8C6iBPTFYSArrPUI"/>
</p:tagLst>
</file>

<file path=ppt/tags/tag78.xml><?xml version="1.0" encoding="utf-8"?>
<p:tagLst xmlns:a="http://schemas.openxmlformats.org/drawingml/2006/main" xmlns:r="http://schemas.openxmlformats.org/officeDocument/2006/relationships" xmlns:p="http://schemas.openxmlformats.org/presentationml/2006/main">
  <p:tag name="DVSHAPEID" val="KOajxXYGUPYU0pxbFyM8tU"/>
</p:tagLst>
</file>

<file path=ppt/tags/tag79.xml><?xml version="1.0" encoding="utf-8"?>
<p:tagLst xmlns:a="http://schemas.openxmlformats.org/drawingml/2006/main" xmlns:r="http://schemas.openxmlformats.org/officeDocument/2006/relationships" xmlns:p="http://schemas.openxmlformats.org/presentationml/2006/main">
  <p:tag name="DVSHAPEID" val="TfNsOoqIDOyCMPpwNbDqoL"/>
</p:tagLst>
</file>

<file path=ppt/tags/tag8.xml><?xml version="1.0" encoding="utf-8"?>
<p:tagLst xmlns:a="http://schemas.openxmlformats.org/drawingml/2006/main" xmlns:r="http://schemas.openxmlformats.org/officeDocument/2006/relationships" xmlns:p="http://schemas.openxmlformats.org/presentationml/2006/main">
  <p:tag name="DVSHAPEID" val="8IQnQC9MFPZrseVpEP01gn"/>
</p:tagLst>
</file>

<file path=ppt/tags/tag80.xml><?xml version="1.0" encoding="utf-8"?>
<p:tagLst xmlns:a="http://schemas.openxmlformats.org/drawingml/2006/main" xmlns:r="http://schemas.openxmlformats.org/officeDocument/2006/relationships" xmlns:p="http://schemas.openxmlformats.org/presentationml/2006/main">
  <p:tag name="DVSHAPEID" val="RYEykoMT2LePUVw49zgbc9"/>
</p:tagLst>
</file>

<file path=ppt/tags/tag81.xml><?xml version="1.0" encoding="utf-8"?>
<p:tagLst xmlns:a="http://schemas.openxmlformats.org/drawingml/2006/main" xmlns:r="http://schemas.openxmlformats.org/officeDocument/2006/relationships" xmlns:p="http://schemas.openxmlformats.org/presentationml/2006/main">
  <p:tag name="DVSHAPEID" val="moDIM8KBv3w8oPNf41WKLM"/>
</p:tagLst>
</file>

<file path=ppt/tags/tag82.xml><?xml version="1.0" encoding="utf-8"?>
<p:tagLst xmlns:a="http://schemas.openxmlformats.org/drawingml/2006/main" xmlns:r="http://schemas.openxmlformats.org/officeDocument/2006/relationships" xmlns:p="http://schemas.openxmlformats.org/presentationml/2006/main">
  <p:tag name="DVSHAPEID" val="nWUu0I23acyHBgVBCD8rgb"/>
</p:tagLst>
</file>

<file path=ppt/tags/tag83.xml><?xml version="1.0" encoding="utf-8"?>
<p:tagLst xmlns:a="http://schemas.openxmlformats.org/drawingml/2006/main" xmlns:r="http://schemas.openxmlformats.org/officeDocument/2006/relationships" xmlns:p="http://schemas.openxmlformats.org/presentationml/2006/main">
  <p:tag name="DVSHAPEID" val="jLxHhTvefsoA0GOi82zrSj"/>
</p:tagLst>
</file>

<file path=ppt/tags/tag84.xml><?xml version="1.0" encoding="utf-8"?>
<p:tagLst xmlns:a="http://schemas.openxmlformats.org/drawingml/2006/main" xmlns:r="http://schemas.openxmlformats.org/officeDocument/2006/relationships" xmlns:p="http://schemas.openxmlformats.org/presentationml/2006/main">
  <p:tag name="DVSHAPEID" val="zGdxjtojBkwcC8Wjr8yVX6"/>
</p:tagLst>
</file>

<file path=ppt/tags/tag85.xml><?xml version="1.0" encoding="utf-8"?>
<p:tagLst xmlns:a="http://schemas.openxmlformats.org/drawingml/2006/main" xmlns:r="http://schemas.openxmlformats.org/officeDocument/2006/relationships" xmlns:p="http://schemas.openxmlformats.org/presentationml/2006/main">
  <p:tag name="DVSHAPEID" val="j1ffMju6ROiZcRtJA1PVQ3"/>
</p:tagLst>
</file>

<file path=ppt/tags/tag86.xml><?xml version="1.0" encoding="utf-8"?>
<p:tagLst xmlns:a="http://schemas.openxmlformats.org/drawingml/2006/main" xmlns:r="http://schemas.openxmlformats.org/officeDocument/2006/relationships" xmlns:p="http://schemas.openxmlformats.org/presentationml/2006/main">
  <p:tag name="DVSHAPEID" val="3O4FlOArSXmtmci4G5OvsH"/>
</p:tagLst>
</file>

<file path=ppt/tags/tag87.xml><?xml version="1.0" encoding="utf-8"?>
<p:tagLst xmlns:a="http://schemas.openxmlformats.org/drawingml/2006/main" xmlns:r="http://schemas.openxmlformats.org/officeDocument/2006/relationships" xmlns:p="http://schemas.openxmlformats.org/presentationml/2006/main">
  <p:tag name="DVSHAPEID" val="TCW5QIxw51ffXqb7YGvqVl"/>
</p:tagLst>
</file>

<file path=ppt/tags/tag88.xml><?xml version="1.0" encoding="utf-8"?>
<p:tagLst xmlns:a="http://schemas.openxmlformats.org/drawingml/2006/main" xmlns:r="http://schemas.openxmlformats.org/officeDocument/2006/relationships" xmlns:p="http://schemas.openxmlformats.org/presentationml/2006/main">
  <p:tag name="DVSHAPEID" val="DJvgrwlK7lBlUrJgYSTlRl"/>
</p:tagLst>
</file>

<file path=ppt/tags/tag89.xml><?xml version="1.0" encoding="utf-8"?>
<p:tagLst xmlns:a="http://schemas.openxmlformats.org/drawingml/2006/main" xmlns:r="http://schemas.openxmlformats.org/officeDocument/2006/relationships" xmlns:p="http://schemas.openxmlformats.org/presentationml/2006/main">
  <p:tag name="DVSHAPEID" val="d6fRTz6801MyZdAzg1blTU"/>
</p:tagLst>
</file>

<file path=ppt/tags/tag9.xml><?xml version="1.0" encoding="utf-8"?>
<p:tagLst xmlns:a="http://schemas.openxmlformats.org/drawingml/2006/main" xmlns:r="http://schemas.openxmlformats.org/officeDocument/2006/relationships" xmlns:p="http://schemas.openxmlformats.org/presentationml/2006/main">
  <p:tag name="DVSHAPEID" val="jTQbR9aC72yvzKEVSd3hpC"/>
</p:tagLst>
</file>

<file path=ppt/tags/tag90.xml><?xml version="1.0" encoding="utf-8"?>
<p:tagLst xmlns:a="http://schemas.openxmlformats.org/drawingml/2006/main" xmlns:r="http://schemas.openxmlformats.org/officeDocument/2006/relationships" xmlns:p="http://schemas.openxmlformats.org/presentationml/2006/main">
  <p:tag name="DVSHAPEID" val="EBvJoIHCxAtivo1zDMEZkA"/>
</p:tagLst>
</file>

<file path=ppt/tags/tag91.xml><?xml version="1.0" encoding="utf-8"?>
<p:tagLst xmlns:a="http://schemas.openxmlformats.org/drawingml/2006/main" xmlns:r="http://schemas.openxmlformats.org/officeDocument/2006/relationships" xmlns:p="http://schemas.openxmlformats.org/presentationml/2006/main">
  <p:tag name="DVSHAPEID" val="zmsvFpBRawrisDm9boqntb"/>
</p:tagLst>
</file>

<file path=ppt/tags/tag92.xml><?xml version="1.0" encoding="utf-8"?>
<p:tagLst xmlns:a="http://schemas.openxmlformats.org/drawingml/2006/main" xmlns:r="http://schemas.openxmlformats.org/officeDocument/2006/relationships" xmlns:p="http://schemas.openxmlformats.org/presentationml/2006/main">
  <p:tag name="DVSHAPEID" val="4HHbxHnpHUz318hS2i0FpX"/>
</p:tagLst>
</file>

<file path=ppt/tags/tag93.xml><?xml version="1.0" encoding="utf-8"?>
<p:tagLst xmlns:a="http://schemas.openxmlformats.org/drawingml/2006/main" xmlns:r="http://schemas.openxmlformats.org/officeDocument/2006/relationships" xmlns:p="http://schemas.openxmlformats.org/presentationml/2006/main">
  <p:tag name="DVSHAPEID" val="QdWnctBfyX7niLOuRUuLPx"/>
</p:tagLst>
</file>

<file path=ppt/tags/tag94.xml><?xml version="1.0" encoding="utf-8"?>
<p:tagLst xmlns:a="http://schemas.openxmlformats.org/drawingml/2006/main" xmlns:r="http://schemas.openxmlformats.org/officeDocument/2006/relationships" xmlns:p="http://schemas.openxmlformats.org/presentationml/2006/main">
  <p:tag name="DVSHAPEID" val="IoCdSil7mNM6QueauUNrlC"/>
</p:tagLst>
</file>

<file path=ppt/tags/tag95.xml><?xml version="1.0" encoding="utf-8"?>
<p:tagLst xmlns:a="http://schemas.openxmlformats.org/drawingml/2006/main" xmlns:r="http://schemas.openxmlformats.org/officeDocument/2006/relationships" xmlns:p="http://schemas.openxmlformats.org/presentationml/2006/main">
  <p:tag name="DVSHAPEID" val="WDQv3yr6bE8iuyLZBiTrAj"/>
</p:tagLst>
</file>

<file path=ppt/tags/tag96.xml><?xml version="1.0" encoding="utf-8"?>
<p:tagLst xmlns:a="http://schemas.openxmlformats.org/drawingml/2006/main" xmlns:r="http://schemas.openxmlformats.org/officeDocument/2006/relationships" xmlns:p="http://schemas.openxmlformats.org/presentationml/2006/main">
  <p:tag name="DVSHAPEID" val="BbUjfHpAXnc6rYmmfNGfB7"/>
</p:tagLst>
</file>

<file path=ppt/tags/tag97.xml><?xml version="1.0" encoding="utf-8"?>
<p:tagLst xmlns:a="http://schemas.openxmlformats.org/drawingml/2006/main" xmlns:r="http://schemas.openxmlformats.org/officeDocument/2006/relationships" xmlns:p="http://schemas.openxmlformats.org/presentationml/2006/main">
  <p:tag name="DVSHAPEID" val="Yx0GpvivxU1D2FBKjKHBGK"/>
</p:tagLst>
</file>

<file path=ppt/tags/tag98.xml><?xml version="1.0" encoding="utf-8"?>
<p:tagLst xmlns:a="http://schemas.openxmlformats.org/drawingml/2006/main" xmlns:r="http://schemas.openxmlformats.org/officeDocument/2006/relationships" xmlns:p="http://schemas.openxmlformats.org/presentationml/2006/main">
  <p:tag name="DVSHAPEID" val="6o6MDe36KlHtcmjziUhrPh"/>
</p:tagLst>
</file>

<file path=ppt/tags/tag99.xml><?xml version="1.0" encoding="utf-8"?>
<p:tagLst xmlns:a="http://schemas.openxmlformats.org/drawingml/2006/main" xmlns:r="http://schemas.openxmlformats.org/officeDocument/2006/relationships" xmlns:p="http://schemas.openxmlformats.org/presentationml/2006/main">
  <p:tag name="DVSHAPEID" val="4OWGLuuWy0rerBzCR4sr9G"/>
</p:tagLst>
</file>

<file path=ppt/theme/theme1.xml><?xml version="1.0" encoding="utf-8"?>
<a:theme xmlns:a="http://schemas.openxmlformats.org/drawingml/2006/main" name="Advantag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142</TotalTime>
  <Words>4798</Words>
  <Application>Microsoft Office PowerPoint</Application>
  <PresentationFormat>Apresentação na tela (4:3)</PresentationFormat>
  <Paragraphs>495</Paragraphs>
  <Slides>68</Slides>
  <Notes>53</Notes>
  <HiddenSlides>0</HiddenSlides>
  <MMClips>2</MMClips>
  <ScaleCrop>false</ScaleCrop>
  <HeadingPairs>
    <vt:vector size="4" baseType="variant">
      <vt:variant>
        <vt:lpstr>Tema</vt:lpstr>
      </vt:variant>
      <vt:variant>
        <vt:i4>1</vt:i4>
      </vt:variant>
      <vt:variant>
        <vt:lpstr>Títulos de slides</vt:lpstr>
      </vt:variant>
      <vt:variant>
        <vt:i4>68</vt:i4>
      </vt:variant>
    </vt:vector>
  </HeadingPairs>
  <TitlesOfParts>
    <vt:vector size="69" baseType="lpstr">
      <vt:lpstr>Advantage</vt:lpstr>
      <vt:lpstr>VANT</vt:lpstr>
      <vt:lpstr>Introdução</vt:lpstr>
      <vt:lpstr>Conceito</vt:lpstr>
      <vt:lpstr>Conceito</vt:lpstr>
      <vt:lpstr>VANTs no Brasil</vt:lpstr>
      <vt:lpstr>VANTs no Brasil</vt:lpstr>
      <vt:lpstr>VANTs no Brasil</vt:lpstr>
      <vt:lpstr>VANTs para Uso Civil</vt:lpstr>
      <vt:lpstr>VANTs para Uso Civil</vt:lpstr>
      <vt:lpstr>VANTs no Espaço Aéreo Controlado </vt:lpstr>
      <vt:lpstr>Confiabilidade</vt:lpstr>
      <vt:lpstr>Falhas</vt:lpstr>
      <vt:lpstr>O que deve ser gerenciado</vt:lpstr>
      <vt:lpstr>Arquitetura</vt:lpstr>
      <vt:lpstr>Arquitetura</vt:lpstr>
      <vt:lpstr>Arquitetura</vt:lpstr>
      <vt:lpstr>Arquitetura</vt:lpstr>
      <vt:lpstr>Arquitetura</vt:lpstr>
      <vt:lpstr>Arquitetura</vt:lpstr>
      <vt:lpstr>Arquitetura</vt:lpstr>
      <vt:lpstr>Arquitetura</vt:lpstr>
      <vt:lpstr>Arquitetura</vt:lpstr>
      <vt:lpstr>Arquitetura</vt:lpstr>
      <vt:lpstr>Arquitetura</vt:lpstr>
      <vt:lpstr>Arquitetura</vt:lpstr>
      <vt:lpstr>Controladores</vt:lpstr>
      <vt:lpstr>Controladores</vt:lpstr>
      <vt:lpstr>Controladores</vt:lpstr>
      <vt:lpstr>Controladores</vt:lpstr>
      <vt:lpstr>Controladores</vt:lpstr>
      <vt:lpstr>Controladores</vt:lpstr>
      <vt:lpstr>Sistema Operacional</vt:lpstr>
      <vt:lpstr>Sistema Operacional</vt:lpstr>
      <vt:lpstr>Operações</vt:lpstr>
      <vt:lpstr>Operações</vt:lpstr>
      <vt:lpstr>Operações</vt:lpstr>
      <vt:lpstr>Operações</vt:lpstr>
      <vt:lpstr>Operações</vt:lpstr>
      <vt:lpstr>Sensores</vt:lpstr>
      <vt:lpstr>Tipos de Sensores</vt:lpstr>
      <vt:lpstr>Tipos de Sensores</vt:lpstr>
      <vt:lpstr>Tipos de Sensores</vt:lpstr>
      <vt:lpstr>Tipos de Sensores</vt:lpstr>
      <vt:lpstr>Tipos de Sensores</vt:lpstr>
      <vt:lpstr>Tipos de Sensores</vt:lpstr>
      <vt:lpstr>Tipos de Sensores</vt:lpstr>
      <vt:lpstr>Tipos de Sensores</vt:lpstr>
      <vt:lpstr>Aplicações para os VANTs</vt:lpstr>
      <vt:lpstr>Cenário</vt:lpstr>
      <vt:lpstr>Linhas de transmissão</vt:lpstr>
      <vt:lpstr>Inspeção das linhas</vt:lpstr>
      <vt:lpstr>Inspeção das linhas</vt:lpstr>
      <vt:lpstr>Inspeção das linhas</vt:lpstr>
      <vt:lpstr>Problemas</vt:lpstr>
      <vt:lpstr>SOLUÇÃO</vt:lpstr>
      <vt:lpstr>Projeto CHESF–ITA–CESAR</vt:lpstr>
      <vt:lpstr>Plataforma de asas fixas</vt:lpstr>
      <vt:lpstr>Funcionamento</vt:lpstr>
      <vt:lpstr>Ground station</vt:lpstr>
      <vt:lpstr>Autonomia</vt:lpstr>
      <vt:lpstr>Plataforma de asas rotatórias</vt:lpstr>
      <vt:lpstr>Testes iniciais</vt:lpstr>
      <vt:lpstr>Testes iniciais</vt:lpstr>
      <vt:lpstr>Testes iniciais</vt:lpstr>
      <vt:lpstr>Ground station</vt:lpstr>
      <vt:lpstr>Autonomia</vt:lpstr>
      <vt:lpstr>Emergências em vôo</vt:lpstr>
      <vt:lpstr>Expansão do projeto</vt:lpstr>
    </vt:vector>
  </TitlesOfParts>
  <Company>Mac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Bruno</dc:creator>
  <cp:lastModifiedBy>Josiane</cp:lastModifiedBy>
  <cp:revision>18</cp:revision>
  <dcterms:created xsi:type="dcterms:W3CDTF">2011-11-28T14:17:28Z</dcterms:created>
  <dcterms:modified xsi:type="dcterms:W3CDTF">2011-11-28T16:44:26Z</dcterms:modified>
</cp:coreProperties>
</file>