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9" r:id="rId3"/>
    <p:sldId id="260" r:id="rId4"/>
    <p:sldId id="281" r:id="rId5"/>
    <p:sldId id="282" r:id="rId6"/>
    <p:sldId id="283" r:id="rId7"/>
    <p:sldId id="284" r:id="rId8"/>
    <p:sldId id="288" r:id="rId9"/>
    <p:sldId id="286" r:id="rId10"/>
    <p:sldId id="289" r:id="rId11"/>
    <p:sldId id="290" r:id="rId12"/>
    <p:sldId id="291" r:id="rId13"/>
    <p:sldId id="307" r:id="rId14"/>
    <p:sldId id="308" r:id="rId15"/>
    <p:sldId id="309" r:id="rId16"/>
    <p:sldId id="310" r:id="rId17"/>
    <p:sldId id="301" r:id="rId18"/>
    <p:sldId id="303" r:id="rId19"/>
    <p:sldId id="311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98" autoAdjust="0"/>
  </p:normalViewPr>
  <p:slideViewPr>
    <p:cSldViewPr>
      <p:cViewPr varScale="1">
        <p:scale>
          <a:sx n="107" d="100"/>
          <a:sy n="107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E3CBB0-8B19-4E91-9777-FADF7BCB7668}" type="doc">
      <dgm:prSet loTypeId="urn:microsoft.com/office/officeart/2005/8/layout/hierarchy1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3DA5D5A7-83C9-4E16-84A7-4DBF054FA1E9}">
      <dgm:prSet phldrT="[Texto]"/>
      <dgm:spPr/>
      <dgm:t>
        <a:bodyPr/>
        <a:lstStyle/>
        <a:p>
          <a:r>
            <a:rPr lang="pt-BR" dirty="0" err="1" smtClean="0"/>
            <a:t>VarDeclaration</a:t>
          </a:r>
          <a:endParaRPr lang="pt-BR" dirty="0"/>
        </a:p>
      </dgm:t>
    </dgm:pt>
    <dgm:pt modelId="{D3C12D90-B0AD-41AE-923D-F6F77915A4F2}" type="parTrans" cxnId="{61D5AF7C-4BBA-4D31-BB80-33B52BA37D07}">
      <dgm:prSet/>
      <dgm:spPr/>
      <dgm:t>
        <a:bodyPr/>
        <a:lstStyle/>
        <a:p>
          <a:endParaRPr lang="pt-BR"/>
        </a:p>
      </dgm:t>
    </dgm:pt>
    <dgm:pt modelId="{598170AD-966E-4A3D-8D2E-440B11E58CD8}" type="sibTrans" cxnId="{61D5AF7C-4BBA-4D31-BB80-33B52BA37D07}">
      <dgm:prSet/>
      <dgm:spPr/>
      <dgm:t>
        <a:bodyPr/>
        <a:lstStyle/>
        <a:p>
          <a:endParaRPr lang="pt-BR"/>
        </a:p>
      </dgm:t>
    </dgm:pt>
    <dgm:pt modelId="{E01340B6-DD6C-461F-A9BE-43BBDD4A6A57}">
      <dgm:prSet phldrT="[Texto]"/>
      <dgm:spPr/>
      <dgm:t>
        <a:bodyPr/>
        <a:lstStyle/>
        <a:p>
          <a:r>
            <a:rPr lang="pt-BR" dirty="0" err="1" smtClean="0"/>
            <a:t>Identifier</a:t>
          </a:r>
          <a:endParaRPr lang="pt-BR" dirty="0"/>
        </a:p>
      </dgm:t>
    </dgm:pt>
    <dgm:pt modelId="{ABBEC8FF-928E-4939-853A-6B0D5053C378}" type="parTrans" cxnId="{D7A510BE-C6CF-48D5-9EBC-874C8877FE45}">
      <dgm:prSet/>
      <dgm:spPr/>
      <dgm:t>
        <a:bodyPr/>
        <a:lstStyle/>
        <a:p>
          <a:endParaRPr lang="pt-BR"/>
        </a:p>
      </dgm:t>
    </dgm:pt>
    <dgm:pt modelId="{ABBF6F0A-DB15-47B5-A7C9-AE3777085CE4}" type="sibTrans" cxnId="{D7A510BE-C6CF-48D5-9EBC-874C8877FE45}">
      <dgm:prSet/>
      <dgm:spPr/>
      <dgm:t>
        <a:bodyPr/>
        <a:lstStyle/>
        <a:p>
          <a:endParaRPr lang="pt-BR"/>
        </a:p>
      </dgm:t>
    </dgm:pt>
    <dgm:pt modelId="{3D74E005-19D6-49B2-97FC-076A860C8AC8}">
      <dgm:prSet phldrT="[Texto]"/>
      <dgm:spPr/>
      <dgm:t>
        <a:bodyPr/>
        <a:lstStyle/>
        <a:p>
          <a:r>
            <a:rPr lang="pt-BR" dirty="0" smtClean="0"/>
            <a:t>x</a:t>
          </a:r>
          <a:endParaRPr lang="pt-BR" dirty="0"/>
        </a:p>
      </dgm:t>
    </dgm:pt>
    <dgm:pt modelId="{41B7BFF6-1CCF-440B-9C18-9C6292F1D7E8}" type="parTrans" cxnId="{F2E83106-7950-4A53-BC0D-0EF926C3DC00}">
      <dgm:prSet/>
      <dgm:spPr/>
      <dgm:t>
        <a:bodyPr/>
        <a:lstStyle/>
        <a:p>
          <a:endParaRPr lang="pt-BR"/>
        </a:p>
      </dgm:t>
    </dgm:pt>
    <dgm:pt modelId="{918D1145-EE28-44D6-88F5-AE10949CE163}" type="sibTrans" cxnId="{F2E83106-7950-4A53-BC0D-0EF926C3DC00}">
      <dgm:prSet/>
      <dgm:spPr/>
      <dgm:t>
        <a:bodyPr/>
        <a:lstStyle/>
        <a:p>
          <a:endParaRPr lang="pt-BR"/>
        </a:p>
      </dgm:t>
    </dgm:pt>
    <dgm:pt modelId="{C6A5E6B6-3F8B-4017-9CCF-D9D6BDBD9B6F}">
      <dgm:prSet phldrT="[Texto]"/>
      <dgm:spPr/>
      <dgm:t>
        <a:bodyPr/>
        <a:lstStyle/>
        <a:p>
          <a:r>
            <a:rPr lang="pt-BR" dirty="0" smtClean="0"/>
            <a:t>Tipo </a:t>
          </a:r>
          <a:r>
            <a:rPr lang="pt-BR" i="1" dirty="0" smtClean="0"/>
            <a:t>T</a:t>
          </a:r>
          <a:endParaRPr lang="pt-BR" i="1" dirty="0"/>
        </a:p>
      </dgm:t>
    </dgm:pt>
    <dgm:pt modelId="{8B2051D9-077D-4DEB-8C4B-63253D83F10A}" type="parTrans" cxnId="{57AE1C03-0520-4AC2-8AC8-5FFD0872D5B4}">
      <dgm:prSet/>
      <dgm:spPr/>
      <dgm:t>
        <a:bodyPr/>
        <a:lstStyle/>
        <a:p>
          <a:endParaRPr lang="pt-BR"/>
        </a:p>
      </dgm:t>
    </dgm:pt>
    <dgm:pt modelId="{003E2DC3-B82B-45E2-BD19-752554AC17E1}" type="sibTrans" cxnId="{57AE1C03-0520-4AC2-8AC8-5FFD0872D5B4}">
      <dgm:prSet/>
      <dgm:spPr/>
      <dgm:t>
        <a:bodyPr/>
        <a:lstStyle/>
        <a:p>
          <a:endParaRPr lang="pt-BR"/>
        </a:p>
      </dgm:t>
    </dgm:pt>
    <dgm:pt modelId="{6B7FFFB2-90BE-4C84-A110-B25BB190DF2F}" type="pres">
      <dgm:prSet presAssocID="{BAE3CBB0-8B19-4E91-9777-FADF7BCB76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165ED786-600D-4265-A52C-DB9C43ABE4E4}" type="pres">
      <dgm:prSet presAssocID="{3DA5D5A7-83C9-4E16-84A7-4DBF054FA1E9}" presName="hierRoot1" presStyleCnt="0"/>
      <dgm:spPr/>
    </dgm:pt>
    <dgm:pt modelId="{D304E134-5F8F-453D-9DFF-E51A8CFBBC27}" type="pres">
      <dgm:prSet presAssocID="{3DA5D5A7-83C9-4E16-84A7-4DBF054FA1E9}" presName="composite" presStyleCnt="0"/>
      <dgm:spPr/>
    </dgm:pt>
    <dgm:pt modelId="{00D59D4A-3991-4DB7-8A50-75CC15C60F94}" type="pres">
      <dgm:prSet presAssocID="{3DA5D5A7-83C9-4E16-84A7-4DBF054FA1E9}" presName="background" presStyleLbl="node0" presStyleIdx="0" presStyleCnt="1"/>
      <dgm:spPr/>
    </dgm:pt>
    <dgm:pt modelId="{5D145462-AB30-424A-802B-B0A0C0C8AA0A}" type="pres">
      <dgm:prSet presAssocID="{3DA5D5A7-83C9-4E16-84A7-4DBF054FA1E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5F6F1E5-7CED-414C-B85A-D9CF5AA838CA}" type="pres">
      <dgm:prSet presAssocID="{3DA5D5A7-83C9-4E16-84A7-4DBF054FA1E9}" presName="hierChild2" presStyleCnt="0"/>
      <dgm:spPr/>
    </dgm:pt>
    <dgm:pt modelId="{2FABA67F-D42D-444B-8702-F9A747C9E5F2}" type="pres">
      <dgm:prSet presAssocID="{ABBEC8FF-928E-4939-853A-6B0D5053C378}" presName="Name10" presStyleLbl="parChTrans1D2" presStyleIdx="0" presStyleCnt="2"/>
      <dgm:spPr/>
      <dgm:t>
        <a:bodyPr/>
        <a:lstStyle/>
        <a:p>
          <a:endParaRPr lang="pt-BR"/>
        </a:p>
      </dgm:t>
    </dgm:pt>
    <dgm:pt modelId="{97C7E212-70D4-4FDD-AF47-181D1CCDF024}" type="pres">
      <dgm:prSet presAssocID="{E01340B6-DD6C-461F-A9BE-43BBDD4A6A57}" presName="hierRoot2" presStyleCnt="0"/>
      <dgm:spPr/>
    </dgm:pt>
    <dgm:pt modelId="{9B9788EA-C92F-416F-9B25-A8585DD4A25A}" type="pres">
      <dgm:prSet presAssocID="{E01340B6-DD6C-461F-A9BE-43BBDD4A6A57}" presName="composite2" presStyleCnt="0"/>
      <dgm:spPr/>
    </dgm:pt>
    <dgm:pt modelId="{00A2AFC5-02E9-44C5-92FD-40B43B39C286}" type="pres">
      <dgm:prSet presAssocID="{E01340B6-DD6C-461F-A9BE-43BBDD4A6A57}" presName="background2" presStyleLbl="node2" presStyleIdx="0" presStyleCnt="2"/>
      <dgm:spPr/>
    </dgm:pt>
    <dgm:pt modelId="{FFB899E9-F24F-4A4D-AF72-44CEC8E508A5}" type="pres">
      <dgm:prSet presAssocID="{E01340B6-DD6C-461F-A9BE-43BBDD4A6A5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A61E757-8726-4F12-8873-DA6F6AC50954}" type="pres">
      <dgm:prSet presAssocID="{E01340B6-DD6C-461F-A9BE-43BBDD4A6A57}" presName="hierChild3" presStyleCnt="0"/>
      <dgm:spPr/>
    </dgm:pt>
    <dgm:pt modelId="{9B586451-58B8-4283-B917-2153E9AFE285}" type="pres">
      <dgm:prSet presAssocID="{41B7BFF6-1CCF-440B-9C18-9C6292F1D7E8}" presName="Name17" presStyleLbl="parChTrans1D3" presStyleIdx="0" presStyleCnt="1"/>
      <dgm:spPr/>
      <dgm:t>
        <a:bodyPr/>
        <a:lstStyle/>
        <a:p>
          <a:endParaRPr lang="pt-BR"/>
        </a:p>
      </dgm:t>
    </dgm:pt>
    <dgm:pt modelId="{C1BB336A-C70C-417F-B6A3-D6289D146EB0}" type="pres">
      <dgm:prSet presAssocID="{3D74E005-19D6-49B2-97FC-076A860C8AC8}" presName="hierRoot3" presStyleCnt="0"/>
      <dgm:spPr/>
    </dgm:pt>
    <dgm:pt modelId="{093F2C42-3025-44D7-9B22-9C38AE1D2056}" type="pres">
      <dgm:prSet presAssocID="{3D74E005-19D6-49B2-97FC-076A860C8AC8}" presName="composite3" presStyleCnt="0"/>
      <dgm:spPr/>
    </dgm:pt>
    <dgm:pt modelId="{DAE14742-DE9D-4B61-96A4-45F2C9D88469}" type="pres">
      <dgm:prSet presAssocID="{3D74E005-19D6-49B2-97FC-076A860C8AC8}" presName="background3" presStyleLbl="node3" presStyleIdx="0" presStyleCnt="1"/>
      <dgm:spPr/>
    </dgm:pt>
    <dgm:pt modelId="{32B8B2FD-16FF-4D43-9A81-B91324CBBD11}" type="pres">
      <dgm:prSet presAssocID="{3D74E005-19D6-49B2-97FC-076A860C8AC8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09752CF-189E-48B9-AF74-61E7AD6633D1}" type="pres">
      <dgm:prSet presAssocID="{3D74E005-19D6-49B2-97FC-076A860C8AC8}" presName="hierChild4" presStyleCnt="0"/>
      <dgm:spPr/>
    </dgm:pt>
    <dgm:pt modelId="{6587C430-0A75-446D-9C2F-5EA68D63ADCB}" type="pres">
      <dgm:prSet presAssocID="{8B2051D9-077D-4DEB-8C4B-63253D83F10A}" presName="Name10" presStyleLbl="parChTrans1D2" presStyleIdx="1" presStyleCnt="2"/>
      <dgm:spPr/>
      <dgm:t>
        <a:bodyPr/>
        <a:lstStyle/>
        <a:p>
          <a:endParaRPr lang="pt-BR"/>
        </a:p>
      </dgm:t>
    </dgm:pt>
    <dgm:pt modelId="{2852F8D0-DB4F-4026-9809-2A3F2C297DD3}" type="pres">
      <dgm:prSet presAssocID="{C6A5E6B6-3F8B-4017-9CCF-D9D6BDBD9B6F}" presName="hierRoot2" presStyleCnt="0"/>
      <dgm:spPr/>
    </dgm:pt>
    <dgm:pt modelId="{9101BB14-F2D6-42DD-B035-09F23B824462}" type="pres">
      <dgm:prSet presAssocID="{C6A5E6B6-3F8B-4017-9CCF-D9D6BDBD9B6F}" presName="composite2" presStyleCnt="0"/>
      <dgm:spPr/>
    </dgm:pt>
    <dgm:pt modelId="{AAA0038D-FD23-42C7-83A4-1F217C867B6C}" type="pres">
      <dgm:prSet presAssocID="{C6A5E6B6-3F8B-4017-9CCF-D9D6BDBD9B6F}" presName="background2" presStyleLbl="node2" presStyleIdx="1" presStyleCnt="2"/>
      <dgm:spPr/>
    </dgm:pt>
    <dgm:pt modelId="{174E7497-EF37-4010-8321-61A79A6D5F01}" type="pres">
      <dgm:prSet presAssocID="{C6A5E6B6-3F8B-4017-9CCF-D9D6BDBD9B6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910ECE-A7E8-4D27-A1AB-96FD7F5840C8}" type="pres">
      <dgm:prSet presAssocID="{C6A5E6B6-3F8B-4017-9CCF-D9D6BDBD9B6F}" presName="hierChild3" presStyleCnt="0"/>
      <dgm:spPr/>
    </dgm:pt>
  </dgm:ptLst>
  <dgm:cxnLst>
    <dgm:cxn modelId="{1A35C4EE-A799-4612-A428-0AA5840EE0A6}" type="presOf" srcId="{ABBEC8FF-928E-4939-853A-6B0D5053C378}" destId="{2FABA67F-D42D-444B-8702-F9A747C9E5F2}" srcOrd="0" destOrd="0" presId="urn:microsoft.com/office/officeart/2005/8/layout/hierarchy1"/>
    <dgm:cxn modelId="{61D5AF7C-4BBA-4D31-BB80-33B52BA37D07}" srcId="{BAE3CBB0-8B19-4E91-9777-FADF7BCB7668}" destId="{3DA5D5A7-83C9-4E16-84A7-4DBF054FA1E9}" srcOrd="0" destOrd="0" parTransId="{D3C12D90-B0AD-41AE-923D-F6F77915A4F2}" sibTransId="{598170AD-966E-4A3D-8D2E-440B11E58CD8}"/>
    <dgm:cxn modelId="{D1A58D73-026D-4BC9-BD20-F2EF449EB93C}" type="presOf" srcId="{3DA5D5A7-83C9-4E16-84A7-4DBF054FA1E9}" destId="{5D145462-AB30-424A-802B-B0A0C0C8AA0A}" srcOrd="0" destOrd="0" presId="urn:microsoft.com/office/officeart/2005/8/layout/hierarchy1"/>
    <dgm:cxn modelId="{57AE1C03-0520-4AC2-8AC8-5FFD0872D5B4}" srcId="{3DA5D5A7-83C9-4E16-84A7-4DBF054FA1E9}" destId="{C6A5E6B6-3F8B-4017-9CCF-D9D6BDBD9B6F}" srcOrd="1" destOrd="0" parTransId="{8B2051D9-077D-4DEB-8C4B-63253D83F10A}" sibTransId="{003E2DC3-B82B-45E2-BD19-752554AC17E1}"/>
    <dgm:cxn modelId="{4D08C1BE-F952-4BAE-8F2E-85588FA528F5}" type="presOf" srcId="{3D74E005-19D6-49B2-97FC-076A860C8AC8}" destId="{32B8B2FD-16FF-4D43-9A81-B91324CBBD11}" srcOrd="0" destOrd="0" presId="urn:microsoft.com/office/officeart/2005/8/layout/hierarchy1"/>
    <dgm:cxn modelId="{F2E83106-7950-4A53-BC0D-0EF926C3DC00}" srcId="{E01340B6-DD6C-461F-A9BE-43BBDD4A6A57}" destId="{3D74E005-19D6-49B2-97FC-076A860C8AC8}" srcOrd="0" destOrd="0" parTransId="{41B7BFF6-1CCF-440B-9C18-9C6292F1D7E8}" sibTransId="{918D1145-EE28-44D6-88F5-AE10949CE163}"/>
    <dgm:cxn modelId="{64A5F4E9-1592-49A5-812F-65FFE8E479AA}" type="presOf" srcId="{41B7BFF6-1CCF-440B-9C18-9C6292F1D7E8}" destId="{9B586451-58B8-4283-B917-2153E9AFE285}" srcOrd="0" destOrd="0" presId="urn:microsoft.com/office/officeart/2005/8/layout/hierarchy1"/>
    <dgm:cxn modelId="{76C30F13-C074-42AB-8169-8E80BA0B54B4}" type="presOf" srcId="{BAE3CBB0-8B19-4E91-9777-FADF7BCB7668}" destId="{6B7FFFB2-90BE-4C84-A110-B25BB190DF2F}" srcOrd="0" destOrd="0" presId="urn:microsoft.com/office/officeart/2005/8/layout/hierarchy1"/>
    <dgm:cxn modelId="{D7A510BE-C6CF-48D5-9EBC-874C8877FE45}" srcId="{3DA5D5A7-83C9-4E16-84A7-4DBF054FA1E9}" destId="{E01340B6-DD6C-461F-A9BE-43BBDD4A6A57}" srcOrd="0" destOrd="0" parTransId="{ABBEC8FF-928E-4939-853A-6B0D5053C378}" sibTransId="{ABBF6F0A-DB15-47B5-A7C9-AE3777085CE4}"/>
    <dgm:cxn modelId="{70B635B2-905A-48A5-9460-BA704989130B}" type="presOf" srcId="{8B2051D9-077D-4DEB-8C4B-63253D83F10A}" destId="{6587C430-0A75-446D-9C2F-5EA68D63ADCB}" srcOrd="0" destOrd="0" presId="urn:microsoft.com/office/officeart/2005/8/layout/hierarchy1"/>
    <dgm:cxn modelId="{A1A3C46F-99F7-45A0-8273-5AE2BE9A205B}" type="presOf" srcId="{C6A5E6B6-3F8B-4017-9CCF-D9D6BDBD9B6F}" destId="{174E7497-EF37-4010-8321-61A79A6D5F01}" srcOrd="0" destOrd="0" presId="urn:microsoft.com/office/officeart/2005/8/layout/hierarchy1"/>
    <dgm:cxn modelId="{001FAD07-CAC4-4A45-84EC-F1468F70573F}" type="presOf" srcId="{E01340B6-DD6C-461F-A9BE-43BBDD4A6A57}" destId="{FFB899E9-F24F-4A4D-AF72-44CEC8E508A5}" srcOrd="0" destOrd="0" presId="urn:microsoft.com/office/officeart/2005/8/layout/hierarchy1"/>
    <dgm:cxn modelId="{6D4A1D74-CF12-4901-9D81-77BE261111F0}" type="presParOf" srcId="{6B7FFFB2-90BE-4C84-A110-B25BB190DF2F}" destId="{165ED786-600D-4265-A52C-DB9C43ABE4E4}" srcOrd="0" destOrd="0" presId="urn:microsoft.com/office/officeart/2005/8/layout/hierarchy1"/>
    <dgm:cxn modelId="{B355A1C2-311B-4751-901F-F10D8BCF5067}" type="presParOf" srcId="{165ED786-600D-4265-A52C-DB9C43ABE4E4}" destId="{D304E134-5F8F-453D-9DFF-E51A8CFBBC27}" srcOrd="0" destOrd="0" presId="urn:microsoft.com/office/officeart/2005/8/layout/hierarchy1"/>
    <dgm:cxn modelId="{264BD6E0-2813-4C80-9C7E-639B8971CD29}" type="presParOf" srcId="{D304E134-5F8F-453D-9DFF-E51A8CFBBC27}" destId="{00D59D4A-3991-4DB7-8A50-75CC15C60F94}" srcOrd="0" destOrd="0" presId="urn:microsoft.com/office/officeart/2005/8/layout/hierarchy1"/>
    <dgm:cxn modelId="{51F739FD-4BE1-43CE-A941-74406D297D10}" type="presParOf" srcId="{D304E134-5F8F-453D-9DFF-E51A8CFBBC27}" destId="{5D145462-AB30-424A-802B-B0A0C0C8AA0A}" srcOrd="1" destOrd="0" presId="urn:microsoft.com/office/officeart/2005/8/layout/hierarchy1"/>
    <dgm:cxn modelId="{569E7CDB-19E9-4FDE-9A70-53B39F5465B2}" type="presParOf" srcId="{165ED786-600D-4265-A52C-DB9C43ABE4E4}" destId="{65F6F1E5-7CED-414C-B85A-D9CF5AA838CA}" srcOrd="1" destOrd="0" presId="urn:microsoft.com/office/officeart/2005/8/layout/hierarchy1"/>
    <dgm:cxn modelId="{65932081-2988-42E2-8DF3-A609B909FB38}" type="presParOf" srcId="{65F6F1E5-7CED-414C-B85A-D9CF5AA838CA}" destId="{2FABA67F-D42D-444B-8702-F9A747C9E5F2}" srcOrd="0" destOrd="0" presId="urn:microsoft.com/office/officeart/2005/8/layout/hierarchy1"/>
    <dgm:cxn modelId="{F82B20FC-EDEF-40EC-9E51-583C33D4AFFB}" type="presParOf" srcId="{65F6F1E5-7CED-414C-B85A-D9CF5AA838CA}" destId="{97C7E212-70D4-4FDD-AF47-181D1CCDF024}" srcOrd="1" destOrd="0" presId="urn:microsoft.com/office/officeart/2005/8/layout/hierarchy1"/>
    <dgm:cxn modelId="{680047BE-7D54-4FB9-84AA-09466370100F}" type="presParOf" srcId="{97C7E212-70D4-4FDD-AF47-181D1CCDF024}" destId="{9B9788EA-C92F-416F-9B25-A8585DD4A25A}" srcOrd="0" destOrd="0" presId="urn:microsoft.com/office/officeart/2005/8/layout/hierarchy1"/>
    <dgm:cxn modelId="{EE3E0BD9-B57F-4112-98F4-C197F38C2713}" type="presParOf" srcId="{9B9788EA-C92F-416F-9B25-A8585DD4A25A}" destId="{00A2AFC5-02E9-44C5-92FD-40B43B39C286}" srcOrd="0" destOrd="0" presId="urn:microsoft.com/office/officeart/2005/8/layout/hierarchy1"/>
    <dgm:cxn modelId="{43CA5DFA-874C-4EA0-83AB-0D782E589F8B}" type="presParOf" srcId="{9B9788EA-C92F-416F-9B25-A8585DD4A25A}" destId="{FFB899E9-F24F-4A4D-AF72-44CEC8E508A5}" srcOrd="1" destOrd="0" presId="urn:microsoft.com/office/officeart/2005/8/layout/hierarchy1"/>
    <dgm:cxn modelId="{564E5519-02FF-4745-819D-15AFCF388FE4}" type="presParOf" srcId="{97C7E212-70D4-4FDD-AF47-181D1CCDF024}" destId="{FA61E757-8726-4F12-8873-DA6F6AC50954}" srcOrd="1" destOrd="0" presId="urn:microsoft.com/office/officeart/2005/8/layout/hierarchy1"/>
    <dgm:cxn modelId="{D90B50A5-A6A6-4D83-9AC7-0B43F5334790}" type="presParOf" srcId="{FA61E757-8726-4F12-8873-DA6F6AC50954}" destId="{9B586451-58B8-4283-B917-2153E9AFE285}" srcOrd="0" destOrd="0" presId="urn:microsoft.com/office/officeart/2005/8/layout/hierarchy1"/>
    <dgm:cxn modelId="{4F8115C2-C113-422C-AC03-229466F81C4B}" type="presParOf" srcId="{FA61E757-8726-4F12-8873-DA6F6AC50954}" destId="{C1BB336A-C70C-417F-B6A3-D6289D146EB0}" srcOrd="1" destOrd="0" presId="urn:microsoft.com/office/officeart/2005/8/layout/hierarchy1"/>
    <dgm:cxn modelId="{FB0386F2-944F-4B1B-8B61-B67AE6E8720C}" type="presParOf" srcId="{C1BB336A-C70C-417F-B6A3-D6289D146EB0}" destId="{093F2C42-3025-44D7-9B22-9C38AE1D2056}" srcOrd="0" destOrd="0" presId="urn:microsoft.com/office/officeart/2005/8/layout/hierarchy1"/>
    <dgm:cxn modelId="{588547A0-34FD-4139-BF1C-0092CE516D86}" type="presParOf" srcId="{093F2C42-3025-44D7-9B22-9C38AE1D2056}" destId="{DAE14742-DE9D-4B61-96A4-45F2C9D88469}" srcOrd="0" destOrd="0" presId="urn:microsoft.com/office/officeart/2005/8/layout/hierarchy1"/>
    <dgm:cxn modelId="{B9FE7AD9-9695-4900-AF78-15E723FBFA4C}" type="presParOf" srcId="{093F2C42-3025-44D7-9B22-9C38AE1D2056}" destId="{32B8B2FD-16FF-4D43-9A81-B91324CBBD11}" srcOrd="1" destOrd="0" presId="urn:microsoft.com/office/officeart/2005/8/layout/hierarchy1"/>
    <dgm:cxn modelId="{20F4BCCB-1DF0-4FBE-99C7-7BC9B9D9F125}" type="presParOf" srcId="{C1BB336A-C70C-417F-B6A3-D6289D146EB0}" destId="{909752CF-189E-48B9-AF74-61E7AD6633D1}" srcOrd="1" destOrd="0" presId="urn:microsoft.com/office/officeart/2005/8/layout/hierarchy1"/>
    <dgm:cxn modelId="{72BE1648-D653-44AD-A1B2-F62FD6A4EAE8}" type="presParOf" srcId="{65F6F1E5-7CED-414C-B85A-D9CF5AA838CA}" destId="{6587C430-0A75-446D-9C2F-5EA68D63ADCB}" srcOrd="2" destOrd="0" presId="urn:microsoft.com/office/officeart/2005/8/layout/hierarchy1"/>
    <dgm:cxn modelId="{8ADB50DB-7A74-4E9E-A730-60DC7961BEC4}" type="presParOf" srcId="{65F6F1E5-7CED-414C-B85A-D9CF5AA838CA}" destId="{2852F8D0-DB4F-4026-9809-2A3F2C297DD3}" srcOrd="3" destOrd="0" presId="urn:microsoft.com/office/officeart/2005/8/layout/hierarchy1"/>
    <dgm:cxn modelId="{6F2922D2-09DE-4CB4-B6C4-0943673AE1F3}" type="presParOf" srcId="{2852F8D0-DB4F-4026-9809-2A3F2C297DD3}" destId="{9101BB14-F2D6-42DD-B035-09F23B824462}" srcOrd="0" destOrd="0" presId="urn:microsoft.com/office/officeart/2005/8/layout/hierarchy1"/>
    <dgm:cxn modelId="{F0D45BC8-A3EE-4376-B421-57BDF53FA129}" type="presParOf" srcId="{9101BB14-F2D6-42DD-B035-09F23B824462}" destId="{AAA0038D-FD23-42C7-83A4-1F217C867B6C}" srcOrd="0" destOrd="0" presId="urn:microsoft.com/office/officeart/2005/8/layout/hierarchy1"/>
    <dgm:cxn modelId="{7E1855D0-3E5F-46B3-8DC2-7D541A1F6F1D}" type="presParOf" srcId="{9101BB14-F2D6-42DD-B035-09F23B824462}" destId="{174E7497-EF37-4010-8321-61A79A6D5F01}" srcOrd="1" destOrd="0" presId="urn:microsoft.com/office/officeart/2005/8/layout/hierarchy1"/>
    <dgm:cxn modelId="{94D44741-D201-4002-B1A1-300B2BAC3081}" type="presParOf" srcId="{2852F8D0-DB4F-4026-9809-2A3F2C297DD3}" destId="{D6910ECE-A7E8-4D27-A1AB-96FD7F5840C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75043-FE31-42C3-94AB-F53DE268C2C0}" type="doc">
      <dgm:prSet loTypeId="urn:microsoft.com/office/officeart/2005/8/layout/hierarchy1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D30A60AB-4753-4803-8591-B8602D47D658}">
      <dgm:prSet phldrT="[Texto]"/>
      <dgm:spPr/>
      <dgm:t>
        <a:bodyPr/>
        <a:lstStyle/>
        <a:p>
          <a:r>
            <a:rPr lang="pt-BR" dirty="0" err="1" smtClean="0"/>
            <a:t>SimpleVName</a:t>
          </a:r>
          <a:endParaRPr lang="pt-BR" dirty="0"/>
        </a:p>
      </dgm:t>
    </dgm:pt>
    <dgm:pt modelId="{AC32EF3D-D321-43FE-BE2E-F7DEDB69E119}" type="parTrans" cxnId="{273A5B7A-34D3-46CD-B406-C95A87BE7C94}">
      <dgm:prSet/>
      <dgm:spPr/>
      <dgm:t>
        <a:bodyPr/>
        <a:lstStyle/>
        <a:p>
          <a:endParaRPr lang="pt-BR"/>
        </a:p>
      </dgm:t>
    </dgm:pt>
    <dgm:pt modelId="{A8B0A2F7-9023-48ED-A25C-BC17C7C47EED}" type="sibTrans" cxnId="{273A5B7A-34D3-46CD-B406-C95A87BE7C94}">
      <dgm:prSet/>
      <dgm:spPr/>
      <dgm:t>
        <a:bodyPr/>
        <a:lstStyle/>
        <a:p>
          <a:endParaRPr lang="pt-BR"/>
        </a:p>
      </dgm:t>
    </dgm:pt>
    <dgm:pt modelId="{C8B9CB40-4F1E-4662-99F1-930E6C165101}" type="asst">
      <dgm:prSet phldrT="[Texto]"/>
      <dgm:spPr/>
      <dgm:t>
        <a:bodyPr/>
        <a:lstStyle/>
        <a:p>
          <a:r>
            <a:rPr lang="pt-BR" dirty="0" err="1" smtClean="0"/>
            <a:t>Identifier</a:t>
          </a:r>
          <a:endParaRPr lang="pt-BR" dirty="0" smtClean="0"/>
        </a:p>
      </dgm:t>
    </dgm:pt>
    <dgm:pt modelId="{84079471-C514-437B-8EDB-EFFC46E4AE8B}" type="parTrans" cxnId="{63F4EDA1-CB4C-4471-B1D8-8D8D53D0477B}">
      <dgm:prSet/>
      <dgm:spPr/>
      <dgm:t>
        <a:bodyPr/>
        <a:lstStyle/>
        <a:p>
          <a:endParaRPr lang="pt-BR"/>
        </a:p>
      </dgm:t>
    </dgm:pt>
    <dgm:pt modelId="{22ACA22B-8CB9-4E9A-AF8E-E415A76830D4}" type="sibTrans" cxnId="{63F4EDA1-CB4C-4471-B1D8-8D8D53D0477B}">
      <dgm:prSet/>
      <dgm:spPr/>
      <dgm:t>
        <a:bodyPr/>
        <a:lstStyle/>
        <a:p>
          <a:endParaRPr lang="pt-BR"/>
        </a:p>
      </dgm:t>
    </dgm:pt>
    <dgm:pt modelId="{5104BE04-AF9A-45A9-AE3E-37815A5C7F72}">
      <dgm:prSet phldrT="[Texto]"/>
      <dgm:spPr/>
      <dgm:t>
        <a:bodyPr/>
        <a:lstStyle/>
        <a:p>
          <a:r>
            <a:rPr lang="pt-BR" dirty="0" smtClean="0"/>
            <a:t>x</a:t>
          </a:r>
          <a:endParaRPr lang="pt-BR" dirty="0"/>
        </a:p>
      </dgm:t>
    </dgm:pt>
    <dgm:pt modelId="{91546862-EE6A-4546-8CB0-1B558BCD55C8}" type="parTrans" cxnId="{564A2763-69E0-418E-895F-C36EA9829539}">
      <dgm:prSet/>
      <dgm:spPr/>
      <dgm:t>
        <a:bodyPr/>
        <a:lstStyle/>
        <a:p>
          <a:endParaRPr lang="pt-BR"/>
        </a:p>
      </dgm:t>
    </dgm:pt>
    <dgm:pt modelId="{4272F381-4B34-4410-9EF1-0A02FAD288AB}" type="sibTrans" cxnId="{564A2763-69E0-418E-895F-C36EA9829539}">
      <dgm:prSet/>
      <dgm:spPr/>
      <dgm:t>
        <a:bodyPr/>
        <a:lstStyle/>
        <a:p>
          <a:endParaRPr lang="pt-BR"/>
        </a:p>
      </dgm:t>
    </dgm:pt>
    <dgm:pt modelId="{C3424F95-19AD-43C4-8B2B-0CA27C28E69F}" type="pres">
      <dgm:prSet presAssocID="{40975043-FE31-42C3-94AB-F53DE268C2C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0394EF25-571C-4588-9AE0-DD52F9704E71}" type="pres">
      <dgm:prSet presAssocID="{D30A60AB-4753-4803-8591-B8602D47D658}" presName="hierRoot1" presStyleCnt="0"/>
      <dgm:spPr/>
    </dgm:pt>
    <dgm:pt modelId="{A97BC089-0405-4AED-A2CE-9306CC7A907A}" type="pres">
      <dgm:prSet presAssocID="{D30A60AB-4753-4803-8591-B8602D47D658}" presName="composite" presStyleCnt="0"/>
      <dgm:spPr/>
    </dgm:pt>
    <dgm:pt modelId="{63B3BF78-3826-4114-A8EA-776F9CA52F7F}" type="pres">
      <dgm:prSet presAssocID="{D30A60AB-4753-4803-8591-B8602D47D658}" presName="background" presStyleLbl="node0" presStyleIdx="0" presStyleCnt="1"/>
      <dgm:spPr/>
    </dgm:pt>
    <dgm:pt modelId="{B1E67E5F-2336-4091-B66B-CCABF27B6C59}" type="pres">
      <dgm:prSet presAssocID="{D30A60AB-4753-4803-8591-B8602D47D65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399FF3-13CD-49F2-BDB3-6373FC7B2D9F}" type="pres">
      <dgm:prSet presAssocID="{D30A60AB-4753-4803-8591-B8602D47D658}" presName="hierChild2" presStyleCnt="0"/>
      <dgm:spPr/>
    </dgm:pt>
    <dgm:pt modelId="{E12EACC1-088D-4343-8C17-2F4DAB7639C3}" type="pres">
      <dgm:prSet presAssocID="{84079471-C514-437B-8EDB-EFFC46E4AE8B}" presName="Name10" presStyleLbl="parChTrans1D2" presStyleIdx="0" presStyleCnt="1"/>
      <dgm:spPr/>
      <dgm:t>
        <a:bodyPr/>
        <a:lstStyle/>
        <a:p>
          <a:endParaRPr lang="pt-BR"/>
        </a:p>
      </dgm:t>
    </dgm:pt>
    <dgm:pt modelId="{3B9ACD17-67D1-4DB0-8E42-326E74368483}" type="pres">
      <dgm:prSet presAssocID="{C8B9CB40-4F1E-4662-99F1-930E6C165101}" presName="hierRoot2" presStyleCnt="0"/>
      <dgm:spPr/>
    </dgm:pt>
    <dgm:pt modelId="{A4E3EC90-6641-4675-BEB2-FDFCC419E938}" type="pres">
      <dgm:prSet presAssocID="{C8B9CB40-4F1E-4662-99F1-930E6C165101}" presName="composite2" presStyleCnt="0"/>
      <dgm:spPr/>
    </dgm:pt>
    <dgm:pt modelId="{F319EBC3-F5CE-452E-8DA7-5F62DE77655D}" type="pres">
      <dgm:prSet presAssocID="{C8B9CB40-4F1E-4662-99F1-930E6C165101}" presName="background2" presStyleLbl="asst1" presStyleIdx="0" presStyleCnt="1"/>
      <dgm:spPr/>
    </dgm:pt>
    <dgm:pt modelId="{75E15250-0432-4458-BAB3-45F1D7FC09E3}" type="pres">
      <dgm:prSet presAssocID="{C8B9CB40-4F1E-4662-99F1-930E6C165101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5055F59-C7DB-4A32-B5CF-042531FCB133}" type="pres">
      <dgm:prSet presAssocID="{C8B9CB40-4F1E-4662-99F1-930E6C165101}" presName="hierChild3" presStyleCnt="0"/>
      <dgm:spPr/>
    </dgm:pt>
    <dgm:pt modelId="{EC21AA11-E744-4AEF-A89F-841F2D0A0AD2}" type="pres">
      <dgm:prSet presAssocID="{91546862-EE6A-4546-8CB0-1B558BCD55C8}" presName="Name17" presStyleLbl="parChTrans1D3" presStyleIdx="0" presStyleCnt="1"/>
      <dgm:spPr/>
      <dgm:t>
        <a:bodyPr/>
        <a:lstStyle/>
        <a:p>
          <a:endParaRPr lang="pt-BR"/>
        </a:p>
      </dgm:t>
    </dgm:pt>
    <dgm:pt modelId="{9CC2659E-E9A0-4825-B721-096F595EB9BD}" type="pres">
      <dgm:prSet presAssocID="{5104BE04-AF9A-45A9-AE3E-37815A5C7F72}" presName="hierRoot3" presStyleCnt="0"/>
      <dgm:spPr/>
    </dgm:pt>
    <dgm:pt modelId="{23A49A22-D953-439D-9816-832691F4F128}" type="pres">
      <dgm:prSet presAssocID="{5104BE04-AF9A-45A9-AE3E-37815A5C7F72}" presName="composite3" presStyleCnt="0"/>
      <dgm:spPr/>
    </dgm:pt>
    <dgm:pt modelId="{B50B87DC-4964-4F6F-A15B-0D8F0F3B0850}" type="pres">
      <dgm:prSet presAssocID="{5104BE04-AF9A-45A9-AE3E-37815A5C7F72}" presName="background3" presStyleLbl="node3" presStyleIdx="0" presStyleCnt="1"/>
      <dgm:spPr/>
    </dgm:pt>
    <dgm:pt modelId="{FB39D50B-BC99-4522-909D-D16523866ADE}" type="pres">
      <dgm:prSet presAssocID="{5104BE04-AF9A-45A9-AE3E-37815A5C7F72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185AC8D-CCAB-4BC6-BAA5-418F0232BE4A}" type="pres">
      <dgm:prSet presAssocID="{5104BE04-AF9A-45A9-AE3E-37815A5C7F72}" presName="hierChild4" presStyleCnt="0"/>
      <dgm:spPr/>
    </dgm:pt>
  </dgm:ptLst>
  <dgm:cxnLst>
    <dgm:cxn modelId="{2D316E2D-40ED-4208-AAF0-088338A1C758}" type="presOf" srcId="{40975043-FE31-42C3-94AB-F53DE268C2C0}" destId="{C3424F95-19AD-43C4-8B2B-0CA27C28E69F}" srcOrd="0" destOrd="0" presId="urn:microsoft.com/office/officeart/2005/8/layout/hierarchy1"/>
    <dgm:cxn modelId="{6EF415A2-F08B-4103-A6D7-59091CF4E975}" type="presOf" srcId="{D30A60AB-4753-4803-8591-B8602D47D658}" destId="{B1E67E5F-2336-4091-B66B-CCABF27B6C59}" srcOrd="0" destOrd="0" presId="urn:microsoft.com/office/officeart/2005/8/layout/hierarchy1"/>
    <dgm:cxn modelId="{07BB005F-E82F-4977-B4F5-7B9906E48055}" type="presOf" srcId="{91546862-EE6A-4546-8CB0-1B558BCD55C8}" destId="{EC21AA11-E744-4AEF-A89F-841F2D0A0AD2}" srcOrd="0" destOrd="0" presId="urn:microsoft.com/office/officeart/2005/8/layout/hierarchy1"/>
    <dgm:cxn modelId="{99985B91-772E-4637-B179-309AE788CB33}" type="presOf" srcId="{5104BE04-AF9A-45A9-AE3E-37815A5C7F72}" destId="{FB39D50B-BC99-4522-909D-D16523866ADE}" srcOrd="0" destOrd="0" presId="urn:microsoft.com/office/officeart/2005/8/layout/hierarchy1"/>
    <dgm:cxn modelId="{CC39888A-0A81-4471-8011-5BAA122532E5}" type="presOf" srcId="{84079471-C514-437B-8EDB-EFFC46E4AE8B}" destId="{E12EACC1-088D-4343-8C17-2F4DAB7639C3}" srcOrd="0" destOrd="0" presId="urn:microsoft.com/office/officeart/2005/8/layout/hierarchy1"/>
    <dgm:cxn modelId="{63F4EDA1-CB4C-4471-B1D8-8D8D53D0477B}" srcId="{D30A60AB-4753-4803-8591-B8602D47D658}" destId="{C8B9CB40-4F1E-4662-99F1-930E6C165101}" srcOrd="0" destOrd="0" parTransId="{84079471-C514-437B-8EDB-EFFC46E4AE8B}" sibTransId="{22ACA22B-8CB9-4E9A-AF8E-E415A76830D4}"/>
    <dgm:cxn modelId="{9531CD4F-F402-4E0A-883C-3ADA4C492A01}" type="presOf" srcId="{C8B9CB40-4F1E-4662-99F1-930E6C165101}" destId="{75E15250-0432-4458-BAB3-45F1D7FC09E3}" srcOrd="0" destOrd="0" presId="urn:microsoft.com/office/officeart/2005/8/layout/hierarchy1"/>
    <dgm:cxn modelId="{273A5B7A-34D3-46CD-B406-C95A87BE7C94}" srcId="{40975043-FE31-42C3-94AB-F53DE268C2C0}" destId="{D30A60AB-4753-4803-8591-B8602D47D658}" srcOrd="0" destOrd="0" parTransId="{AC32EF3D-D321-43FE-BE2E-F7DEDB69E119}" sibTransId="{A8B0A2F7-9023-48ED-A25C-BC17C7C47EED}"/>
    <dgm:cxn modelId="{564A2763-69E0-418E-895F-C36EA9829539}" srcId="{C8B9CB40-4F1E-4662-99F1-930E6C165101}" destId="{5104BE04-AF9A-45A9-AE3E-37815A5C7F72}" srcOrd="0" destOrd="0" parTransId="{91546862-EE6A-4546-8CB0-1B558BCD55C8}" sibTransId="{4272F381-4B34-4410-9EF1-0A02FAD288AB}"/>
    <dgm:cxn modelId="{1B097802-8C0E-4B11-B397-2D40AF6F9FA8}" type="presParOf" srcId="{C3424F95-19AD-43C4-8B2B-0CA27C28E69F}" destId="{0394EF25-571C-4588-9AE0-DD52F9704E71}" srcOrd="0" destOrd="0" presId="urn:microsoft.com/office/officeart/2005/8/layout/hierarchy1"/>
    <dgm:cxn modelId="{5E725B41-7637-416B-85F5-65D333A304FD}" type="presParOf" srcId="{0394EF25-571C-4588-9AE0-DD52F9704E71}" destId="{A97BC089-0405-4AED-A2CE-9306CC7A907A}" srcOrd="0" destOrd="0" presId="urn:microsoft.com/office/officeart/2005/8/layout/hierarchy1"/>
    <dgm:cxn modelId="{31201062-77AE-42EF-9965-281A7D109B3C}" type="presParOf" srcId="{A97BC089-0405-4AED-A2CE-9306CC7A907A}" destId="{63B3BF78-3826-4114-A8EA-776F9CA52F7F}" srcOrd="0" destOrd="0" presId="urn:microsoft.com/office/officeart/2005/8/layout/hierarchy1"/>
    <dgm:cxn modelId="{C014DBD4-0F97-4EC4-9F30-F0BFF3BDC935}" type="presParOf" srcId="{A97BC089-0405-4AED-A2CE-9306CC7A907A}" destId="{B1E67E5F-2336-4091-B66B-CCABF27B6C59}" srcOrd="1" destOrd="0" presId="urn:microsoft.com/office/officeart/2005/8/layout/hierarchy1"/>
    <dgm:cxn modelId="{91D4F841-F302-4F1A-90A2-DE18BAFCF33F}" type="presParOf" srcId="{0394EF25-571C-4588-9AE0-DD52F9704E71}" destId="{3C399FF3-13CD-49F2-BDB3-6373FC7B2D9F}" srcOrd="1" destOrd="0" presId="urn:microsoft.com/office/officeart/2005/8/layout/hierarchy1"/>
    <dgm:cxn modelId="{F3C19CC1-BF64-42F8-AC4F-5DEE6319A611}" type="presParOf" srcId="{3C399FF3-13CD-49F2-BDB3-6373FC7B2D9F}" destId="{E12EACC1-088D-4343-8C17-2F4DAB7639C3}" srcOrd="0" destOrd="0" presId="urn:microsoft.com/office/officeart/2005/8/layout/hierarchy1"/>
    <dgm:cxn modelId="{0BDC83E7-C954-4AE7-9EFD-6188747F90D7}" type="presParOf" srcId="{3C399FF3-13CD-49F2-BDB3-6373FC7B2D9F}" destId="{3B9ACD17-67D1-4DB0-8E42-326E74368483}" srcOrd="1" destOrd="0" presId="urn:microsoft.com/office/officeart/2005/8/layout/hierarchy1"/>
    <dgm:cxn modelId="{615E1398-4529-4C67-82A1-5819BEF2A5CA}" type="presParOf" srcId="{3B9ACD17-67D1-4DB0-8E42-326E74368483}" destId="{A4E3EC90-6641-4675-BEB2-FDFCC419E938}" srcOrd="0" destOrd="0" presId="urn:microsoft.com/office/officeart/2005/8/layout/hierarchy1"/>
    <dgm:cxn modelId="{D4EA5E8B-BAB0-40ED-AF63-53B0E60C4BAC}" type="presParOf" srcId="{A4E3EC90-6641-4675-BEB2-FDFCC419E938}" destId="{F319EBC3-F5CE-452E-8DA7-5F62DE77655D}" srcOrd="0" destOrd="0" presId="urn:microsoft.com/office/officeart/2005/8/layout/hierarchy1"/>
    <dgm:cxn modelId="{7A0B2765-A45A-483D-B39A-701FBDB15537}" type="presParOf" srcId="{A4E3EC90-6641-4675-BEB2-FDFCC419E938}" destId="{75E15250-0432-4458-BAB3-45F1D7FC09E3}" srcOrd="1" destOrd="0" presId="urn:microsoft.com/office/officeart/2005/8/layout/hierarchy1"/>
    <dgm:cxn modelId="{CF20ACA6-9876-4DFB-AD6C-D69B8924955C}" type="presParOf" srcId="{3B9ACD17-67D1-4DB0-8E42-326E74368483}" destId="{05055F59-C7DB-4A32-B5CF-042531FCB133}" srcOrd="1" destOrd="0" presId="urn:microsoft.com/office/officeart/2005/8/layout/hierarchy1"/>
    <dgm:cxn modelId="{D2D71998-596A-413F-BE67-18E3FF45289C}" type="presParOf" srcId="{05055F59-C7DB-4A32-B5CF-042531FCB133}" destId="{EC21AA11-E744-4AEF-A89F-841F2D0A0AD2}" srcOrd="0" destOrd="0" presId="urn:microsoft.com/office/officeart/2005/8/layout/hierarchy1"/>
    <dgm:cxn modelId="{E103D6DD-0F8B-4808-B287-586DDF8331E6}" type="presParOf" srcId="{05055F59-C7DB-4A32-B5CF-042531FCB133}" destId="{9CC2659E-E9A0-4825-B721-096F595EB9BD}" srcOrd="1" destOrd="0" presId="urn:microsoft.com/office/officeart/2005/8/layout/hierarchy1"/>
    <dgm:cxn modelId="{A531F234-66FF-4EC2-BF74-BDF8A27CD89C}" type="presParOf" srcId="{9CC2659E-E9A0-4825-B721-096F595EB9BD}" destId="{23A49A22-D953-439D-9816-832691F4F128}" srcOrd="0" destOrd="0" presId="urn:microsoft.com/office/officeart/2005/8/layout/hierarchy1"/>
    <dgm:cxn modelId="{E2548760-3129-4046-A015-3AAC187DA4C1}" type="presParOf" srcId="{23A49A22-D953-439D-9816-832691F4F128}" destId="{B50B87DC-4964-4F6F-A15B-0D8F0F3B0850}" srcOrd="0" destOrd="0" presId="urn:microsoft.com/office/officeart/2005/8/layout/hierarchy1"/>
    <dgm:cxn modelId="{6F7D8874-8AAF-4B11-B6D9-20EB2C6C0306}" type="presParOf" srcId="{23A49A22-D953-439D-9816-832691F4F128}" destId="{FB39D50B-BC99-4522-909D-D16523866ADE}" srcOrd="1" destOrd="0" presId="urn:microsoft.com/office/officeart/2005/8/layout/hierarchy1"/>
    <dgm:cxn modelId="{942F3DE3-AB03-4F2B-B487-BBF7625FC54D}" type="presParOf" srcId="{9CC2659E-E9A0-4825-B721-096F595EB9BD}" destId="{6185AC8D-CCAB-4BC6-BAA5-418F0232BE4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EF9A71-1548-4BD3-A72F-18BF4EDDDE14}" type="doc">
      <dgm:prSet loTypeId="urn:microsoft.com/office/officeart/2005/8/layout/hierarchy1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CF6CCCCB-A883-4BF6-A38C-3473101968E2}">
      <dgm:prSet phldrT="[Texto]"/>
      <dgm:spPr/>
      <dgm:t>
        <a:bodyPr/>
        <a:lstStyle/>
        <a:p>
          <a:r>
            <a:rPr lang="pt-BR" dirty="0" err="1" smtClean="0"/>
            <a:t>BinaryExpression</a:t>
          </a:r>
          <a:endParaRPr lang="pt-BR" dirty="0"/>
        </a:p>
      </dgm:t>
    </dgm:pt>
    <dgm:pt modelId="{694FD095-3F7D-4648-88E1-161C817B5E4E}" type="parTrans" cxnId="{03FD4BD2-E417-4597-BB81-971714FF5F96}">
      <dgm:prSet/>
      <dgm:spPr/>
      <dgm:t>
        <a:bodyPr/>
        <a:lstStyle/>
        <a:p>
          <a:endParaRPr lang="pt-BR"/>
        </a:p>
      </dgm:t>
    </dgm:pt>
    <dgm:pt modelId="{C4B3182F-5936-4059-954F-87691566E478}" type="sibTrans" cxnId="{03FD4BD2-E417-4597-BB81-971714FF5F96}">
      <dgm:prSet/>
      <dgm:spPr/>
      <dgm:t>
        <a:bodyPr/>
        <a:lstStyle/>
        <a:p>
          <a:endParaRPr lang="pt-BR"/>
        </a:p>
      </dgm:t>
    </dgm:pt>
    <dgm:pt modelId="{C7760403-7C50-4CBD-89C2-306E0B8B9F1B}">
      <dgm:prSet phldrT="[Texto]"/>
      <dgm:spPr/>
      <dgm:t>
        <a:bodyPr/>
        <a:lstStyle/>
        <a:p>
          <a:r>
            <a:rPr lang="pt-BR" dirty="0" err="1" smtClean="0"/>
            <a:t>Expression</a:t>
          </a:r>
          <a:endParaRPr lang="pt-BR" dirty="0"/>
        </a:p>
      </dgm:t>
    </dgm:pt>
    <dgm:pt modelId="{A5B72B0A-851B-45E8-AC54-5D203207AB48}" type="parTrans" cxnId="{7A970299-16C4-4461-9894-142AB87EDB09}">
      <dgm:prSet/>
      <dgm:spPr/>
      <dgm:t>
        <a:bodyPr/>
        <a:lstStyle/>
        <a:p>
          <a:endParaRPr lang="pt-BR"/>
        </a:p>
      </dgm:t>
    </dgm:pt>
    <dgm:pt modelId="{E18F8D8B-6E2A-4E3C-8870-1448261FA2A4}" type="sibTrans" cxnId="{7A970299-16C4-4461-9894-142AB87EDB09}">
      <dgm:prSet/>
      <dgm:spPr/>
      <dgm:t>
        <a:bodyPr/>
        <a:lstStyle/>
        <a:p>
          <a:endParaRPr lang="pt-BR"/>
        </a:p>
      </dgm:t>
    </dgm:pt>
    <dgm:pt modelId="{A2E46996-F38A-4664-A382-20B1383B1094}">
      <dgm:prSet phldrT="[Texto]"/>
      <dgm:spPr/>
      <dgm:t>
        <a:bodyPr/>
        <a:lstStyle/>
        <a:p>
          <a:r>
            <a:rPr lang="pt-BR" dirty="0" smtClean="0"/>
            <a:t>Operador</a:t>
          </a:r>
          <a:endParaRPr lang="pt-BR" dirty="0"/>
        </a:p>
      </dgm:t>
    </dgm:pt>
    <dgm:pt modelId="{10B9B4D8-7232-4908-9690-0A637B9C4916}" type="parTrans" cxnId="{223FC33A-7CD0-4FB5-A6B5-5F841EF1C05E}">
      <dgm:prSet/>
      <dgm:spPr/>
      <dgm:t>
        <a:bodyPr/>
        <a:lstStyle/>
        <a:p>
          <a:endParaRPr lang="pt-BR"/>
        </a:p>
      </dgm:t>
    </dgm:pt>
    <dgm:pt modelId="{966A9987-1356-4AB2-ACB1-2AE85861E7EF}" type="sibTrans" cxnId="{223FC33A-7CD0-4FB5-A6B5-5F841EF1C05E}">
      <dgm:prSet/>
      <dgm:spPr/>
      <dgm:t>
        <a:bodyPr/>
        <a:lstStyle/>
        <a:p>
          <a:endParaRPr lang="pt-BR"/>
        </a:p>
      </dgm:t>
    </dgm:pt>
    <dgm:pt modelId="{8CFAE771-8D1D-4584-84E1-993D49613927}">
      <dgm:prSet phldrT="[Texto]"/>
      <dgm:spPr/>
      <dgm:t>
        <a:bodyPr/>
        <a:lstStyle/>
        <a:p>
          <a:r>
            <a:rPr lang="pt-BR" dirty="0" smtClean="0"/>
            <a:t>&gt;</a:t>
          </a:r>
          <a:endParaRPr lang="pt-BR" dirty="0"/>
        </a:p>
      </dgm:t>
    </dgm:pt>
    <dgm:pt modelId="{48FD3734-96EC-47AE-BC46-3B2534A9987C}" type="parTrans" cxnId="{0648B2D0-B1E9-479C-955B-632D7D292376}">
      <dgm:prSet/>
      <dgm:spPr/>
      <dgm:t>
        <a:bodyPr/>
        <a:lstStyle/>
        <a:p>
          <a:endParaRPr lang="pt-BR"/>
        </a:p>
      </dgm:t>
    </dgm:pt>
    <dgm:pt modelId="{9419DB3A-EAB3-46CC-9C72-7F2AD2A8D8D4}" type="sibTrans" cxnId="{0648B2D0-B1E9-479C-955B-632D7D292376}">
      <dgm:prSet/>
      <dgm:spPr/>
      <dgm:t>
        <a:bodyPr/>
        <a:lstStyle/>
        <a:p>
          <a:endParaRPr lang="pt-BR"/>
        </a:p>
      </dgm:t>
    </dgm:pt>
    <dgm:pt modelId="{E6C0E033-E94E-4A5A-9DF9-4C629DCAE109}">
      <dgm:prSet phldrT="[Texto]"/>
      <dgm:spPr/>
      <dgm:t>
        <a:bodyPr/>
        <a:lstStyle/>
        <a:p>
          <a:r>
            <a:rPr lang="pt-BR" dirty="0" err="1" smtClean="0"/>
            <a:t>Expression</a:t>
          </a:r>
          <a:endParaRPr lang="pt-BR" dirty="0"/>
        </a:p>
      </dgm:t>
    </dgm:pt>
    <dgm:pt modelId="{B2789F05-6A0A-40F7-99F5-CBC8E79B3E5D}" type="parTrans" cxnId="{651DC3E8-3BEC-485A-A9D1-D27217109E56}">
      <dgm:prSet/>
      <dgm:spPr/>
      <dgm:t>
        <a:bodyPr/>
        <a:lstStyle/>
        <a:p>
          <a:endParaRPr lang="pt-BR"/>
        </a:p>
      </dgm:t>
    </dgm:pt>
    <dgm:pt modelId="{07ACACFE-D3D6-4F93-8534-A5B04DD4221B}" type="sibTrans" cxnId="{651DC3E8-3BEC-485A-A9D1-D27217109E56}">
      <dgm:prSet/>
      <dgm:spPr/>
      <dgm:t>
        <a:bodyPr/>
        <a:lstStyle/>
        <a:p>
          <a:endParaRPr lang="pt-BR"/>
        </a:p>
      </dgm:t>
    </dgm:pt>
    <dgm:pt modelId="{9718EA9D-3B0F-4879-BC0F-92CAB5895473}">
      <dgm:prSet phldrT="[Texto]"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98E9A2EE-43EF-4BB5-90E0-5B30D3CC274B}" type="parTrans" cxnId="{45A20CEF-8540-4018-9D37-729CA2478507}">
      <dgm:prSet/>
      <dgm:spPr/>
      <dgm:t>
        <a:bodyPr/>
        <a:lstStyle/>
        <a:p>
          <a:endParaRPr lang="pt-BR"/>
        </a:p>
      </dgm:t>
    </dgm:pt>
    <dgm:pt modelId="{9F9295F7-C85E-4972-9740-7A003E542684}" type="sibTrans" cxnId="{45A20CEF-8540-4018-9D37-729CA2478507}">
      <dgm:prSet/>
      <dgm:spPr/>
      <dgm:t>
        <a:bodyPr/>
        <a:lstStyle/>
        <a:p>
          <a:endParaRPr lang="pt-BR"/>
        </a:p>
      </dgm:t>
    </dgm:pt>
    <dgm:pt modelId="{AC8F9B7B-79E8-49A0-953D-0BF146631D02}">
      <dgm:prSet/>
      <dgm:spPr/>
      <dgm:t>
        <a:bodyPr/>
        <a:lstStyle/>
        <a:p>
          <a:r>
            <a:rPr lang="pt-BR" dirty="0" smtClean="0"/>
            <a:t>...</a:t>
          </a:r>
          <a:endParaRPr lang="pt-BR" dirty="0"/>
        </a:p>
      </dgm:t>
    </dgm:pt>
    <dgm:pt modelId="{B1CA1989-4312-459B-9027-18B8101B9187}" type="parTrans" cxnId="{9245A37A-00C0-48D6-8846-71972206F731}">
      <dgm:prSet/>
      <dgm:spPr/>
      <dgm:t>
        <a:bodyPr/>
        <a:lstStyle/>
        <a:p>
          <a:endParaRPr lang="pt-BR"/>
        </a:p>
      </dgm:t>
    </dgm:pt>
    <dgm:pt modelId="{9D9418CB-6590-4A67-8A86-B0AF99725395}" type="sibTrans" cxnId="{9245A37A-00C0-48D6-8846-71972206F731}">
      <dgm:prSet/>
      <dgm:spPr/>
      <dgm:t>
        <a:bodyPr/>
        <a:lstStyle/>
        <a:p>
          <a:endParaRPr lang="pt-BR"/>
        </a:p>
      </dgm:t>
    </dgm:pt>
    <dgm:pt modelId="{10130988-1711-413F-BD5C-34903CEDE5DD}" type="pres">
      <dgm:prSet presAssocID="{9FEF9A71-1548-4BD3-A72F-18BF4EDDDE1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93295F2-F856-480E-9192-FE981DDD8A23}" type="pres">
      <dgm:prSet presAssocID="{CF6CCCCB-A883-4BF6-A38C-3473101968E2}" presName="hierRoot1" presStyleCnt="0"/>
      <dgm:spPr/>
    </dgm:pt>
    <dgm:pt modelId="{76B89165-DD1B-4164-900B-25AF81F68F72}" type="pres">
      <dgm:prSet presAssocID="{CF6CCCCB-A883-4BF6-A38C-3473101968E2}" presName="composite" presStyleCnt="0"/>
      <dgm:spPr/>
    </dgm:pt>
    <dgm:pt modelId="{A028E568-01B1-47FD-9E5F-50742B6B830A}" type="pres">
      <dgm:prSet presAssocID="{CF6CCCCB-A883-4BF6-A38C-3473101968E2}" presName="background" presStyleLbl="node0" presStyleIdx="0" presStyleCnt="1"/>
      <dgm:spPr/>
    </dgm:pt>
    <dgm:pt modelId="{3269FDC1-8BF3-4106-A48E-A1907BA8CBD5}" type="pres">
      <dgm:prSet presAssocID="{CF6CCCCB-A883-4BF6-A38C-3473101968E2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BCBEF26-EF2F-4D9A-B9F6-A70876AE4B3A}" type="pres">
      <dgm:prSet presAssocID="{CF6CCCCB-A883-4BF6-A38C-3473101968E2}" presName="hierChild2" presStyleCnt="0"/>
      <dgm:spPr/>
    </dgm:pt>
    <dgm:pt modelId="{C2C49C8F-2A4B-4C91-980E-0C845EDA020E}" type="pres">
      <dgm:prSet presAssocID="{A5B72B0A-851B-45E8-AC54-5D203207AB48}" presName="Name10" presStyleLbl="parChTrans1D2" presStyleIdx="0" presStyleCnt="3"/>
      <dgm:spPr/>
      <dgm:t>
        <a:bodyPr/>
        <a:lstStyle/>
        <a:p>
          <a:endParaRPr lang="pt-BR"/>
        </a:p>
      </dgm:t>
    </dgm:pt>
    <dgm:pt modelId="{789BEB64-BDA7-4F04-B0B6-589DEB243AF6}" type="pres">
      <dgm:prSet presAssocID="{C7760403-7C50-4CBD-89C2-306E0B8B9F1B}" presName="hierRoot2" presStyleCnt="0"/>
      <dgm:spPr/>
    </dgm:pt>
    <dgm:pt modelId="{CA7A6CDB-EA7B-4BAA-8644-46DE3605EC76}" type="pres">
      <dgm:prSet presAssocID="{C7760403-7C50-4CBD-89C2-306E0B8B9F1B}" presName="composite2" presStyleCnt="0"/>
      <dgm:spPr/>
    </dgm:pt>
    <dgm:pt modelId="{C18D106C-0BDB-48FC-BB2E-9F543FEB566C}" type="pres">
      <dgm:prSet presAssocID="{C7760403-7C50-4CBD-89C2-306E0B8B9F1B}" presName="background2" presStyleLbl="node2" presStyleIdx="0" presStyleCnt="3"/>
      <dgm:spPr/>
    </dgm:pt>
    <dgm:pt modelId="{B3831135-6645-49FE-A69F-EF561B5DA769}" type="pres">
      <dgm:prSet presAssocID="{C7760403-7C50-4CBD-89C2-306E0B8B9F1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9B622C2-873A-4B72-823C-53A40ADE2D7E}" type="pres">
      <dgm:prSet presAssocID="{C7760403-7C50-4CBD-89C2-306E0B8B9F1B}" presName="hierChild3" presStyleCnt="0"/>
      <dgm:spPr/>
    </dgm:pt>
    <dgm:pt modelId="{EB6CD9BA-E4C1-44C0-85E6-7F209DCE7E34}" type="pres">
      <dgm:prSet presAssocID="{B1CA1989-4312-459B-9027-18B8101B9187}" presName="Name17" presStyleLbl="parChTrans1D3" presStyleIdx="0" presStyleCnt="3"/>
      <dgm:spPr/>
      <dgm:t>
        <a:bodyPr/>
        <a:lstStyle/>
        <a:p>
          <a:endParaRPr lang="pt-BR"/>
        </a:p>
      </dgm:t>
    </dgm:pt>
    <dgm:pt modelId="{54FBA9AC-C96A-471A-ABE4-463878FAAC7D}" type="pres">
      <dgm:prSet presAssocID="{AC8F9B7B-79E8-49A0-953D-0BF146631D02}" presName="hierRoot3" presStyleCnt="0"/>
      <dgm:spPr/>
    </dgm:pt>
    <dgm:pt modelId="{0FC1ABF9-4965-42E5-9DB4-4DDEFED6BE47}" type="pres">
      <dgm:prSet presAssocID="{AC8F9B7B-79E8-49A0-953D-0BF146631D02}" presName="composite3" presStyleCnt="0"/>
      <dgm:spPr/>
    </dgm:pt>
    <dgm:pt modelId="{2DB2722D-0F66-4D5D-B065-092BF42CF10A}" type="pres">
      <dgm:prSet presAssocID="{AC8F9B7B-79E8-49A0-953D-0BF146631D02}" presName="background3" presStyleLbl="node3" presStyleIdx="0" presStyleCnt="3"/>
      <dgm:spPr/>
    </dgm:pt>
    <dgm:pt modelId="{341B998A-A846-4868-AB31-281E41031A45}" type="pres">
      <dgm:prSet presAssocID="{AC8F9B7B-79E8-49A0-953D-0BF146631D02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9B81A7C-E1FF-49F4-801E-F5B4E033539D}" type="pres">
      <dgm:prSet presAssocID="{AC8F9B7B-79E8-49A0-953D-0BF146631D02}" presName="hierChild4" presStyleCnt="0"/>
      <dgm:spPr/>
    </dgm:pt>
    <dgm:pt modelId="{06358468-5803-4AC9-8387-97D64C65D874}" type="pres">
      <dgm:prSet presAssocID="{10B9B4D8-7232-4908-9690-0A637B9C4916}" presName="Name10" presStyleLbl="parChTrans1D2" presStyleIdx="1" presStyleCnt="3"/>
      <dgm:spPr/>
      <dgm:t>
        <a:bodyPr/>
        <a:lstStyle/>
        <a:p>
          <a:endParaRPr lang="pt-BR"/>
        </a:p>
      </dgm:t>
    </dgm:pt>
    <dgm:pt modelId="{58B19A40-793B-4C11-AC60-C441393CF228}" type="pres">
      <dgm:prSet presAssocID="{A2E46996-F38A-4664-A382-20B1383B1094}" presName="hierRoot2" presStyleCnt="0"/>
      <dgm:spPr/>
    </dgm:pt>
    <dgm:pt modelId="{BDEE3A81-FD4D-4BBD-914B-B558E44DAE35}" type="pres">
      <dgm:prSet presAssocID="{A2E46996-F38A-4664-A382-20B1383B1094}" presName="composite2" presStyleCnt="0"/>
      <dgm:spPr/>
    </dgm:pt>
    <dgm:pt modelId="{30E2CC45-80AA-4AF7-86BC-5C73CE9CC505}" type="pres">
      <dgm:prSet presAssocID="{A2E46996-F38A-4664-A382-20B1383B1094}" presName="background2" presStyleLbl="node2" presStyleIdx="1" presStyleCnt="3"/>
      <dgm:spPr/>
    </dgm:pt>
    <dgm:pt modelId="{DA6C4FD2-D668-4E91-B7F7-C87C9E3BD49E}" type="pres">
      <dgm:prSet presAssocID="{A2E46996-F38A-4664-A382-20B1383B1094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80EDDB3-23DD-48CF-998F-2C409DF4DD1D}" type="pres">
      <dgm:prSet presAssocID="{A2E46996-F38A-4664-A382-20B1383B1094}" presName="hierChild3" presStyleCnt="0"/>
      <dgm:spPr/>
    </dgm:pt>
    <dgm:pt modelId="{FB83851E-4AED-4B45-999F-B2502BC1A68D}" type="pres">
      <dgm:prSet presAssocID="{48FD3734-96EC-47AE-BC46-3B2534A9987C}" presName="Name17" presStyleLbl="parChTrans1D3" presStyleIdx="1" presStyleCnt="3"/>
      <dgm:spPr/>
      <dgm:t>
        <a:bodyPr/>
        <a:lstStyle/>
        <a:p>
          <a:endParaRPr lang="pt-BR"/>
        </a:p>
      </dgm:t>
    </dgm:pt>
    <dgm:pt modelId="{9DD5880C-2787-4584-8F90-69BDFDB5DDA4}" type="pres">
      <dgm:prSet presAssocID="{8CFAE771-8D1D-4584-84E1-993D49613927}" presName="hierRoot3" presStyleCnt="0"/>
      <dgm:spPr/>
    </dgm:pt>
    <dgm:pt modelId="{CC1F7C59-8CF1-4A1C-B6AB-E1F3DE5E0259}" type="pres">
      <dgm:prSet presAssocID="{8CFAE771-8D1D-4584-84E1-993D49613927}" presName="composite3" presStyleCnt="0"/>
      <dgm:spPr/>
    </dgm:pt>
    <dgm:pt modelId="{D4A3D8E7-87F7-4964-AF61-3FA3A1903CE3}" type="pres">
      <dgm:prSet presAssocID="{8CFAE771-8D1D-4584-84E1-993D49613927}" presName="background3" presStyleLbl="node3" presStyleIdx="1" presStyleCnt="3"/>
      <dgm:spPr/>
    </dgm:pt>
    <dgm:pt modelId="{FC2174EF-94E3-4541-BD43-3A85DF297D86}" type="pres">
      <dgm:prSet presAssocID="{8CFAE771-8D1D-4584-84E1-993D49613927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C6DAFED-E568-455A-B58A-DE4C1C05A7C8}" type="pres">
      <dgm:prSet presAssocID="{8CFAE771-8D1D-4584-84E1-993D49613927}" presName="hierChild4" presStyleCnt="0"/>
      <dgm:spPr/>
    </dgm:pt>
    <dgm:pt modelId="{5A4FD0F5-B431-405C-B3AD-9441615323BC}" type="pres">
      <dgm:prSet presAssocID="{B2789F05-6A0A-40F7-99F5-CBC8E79B3E5D}" presName="Name10" presStyleLbl="parChTrans1D2" presStyleIdx="2" presStyleCnt="3"/>
      <dgm:spPr/>
      <dgm:t>
        <a:bodyPr/>
        <a:lstStyle/>
        <a:p>
          <a:endParaRPr lang="pt-BR"/>
        </a:p>
      </dgm:t>
    </dgm:pt>
    <dgm:pt modelId="{5CC00614-AD57-451E-BA5E-EFFC5BD8B969}" type="pres">
      <dgm:prSet presAssocID="{E6C0E033-E94E-4A5A-9DF9-4C629DCAE109}" presName="hierRoot2" presStyleCnt="0"/>
      <dgm:spPr/>
    </dgm:pt>
    <dgm:pt modelId="{1013B7B7-D014-4F63-9D02-82C212D80F76}" type="pres">
      <dgm:prSet presAssocID="{E6C0E033-E94E-4A5A-9DF9-4C629DCAE109}" presName="composite2" presStyleCnt="0"/>
      <dgm:spPr/>
    </dgm:pt>
    <dgm:pt modelId="{34B1FAE8-E725-4D15-8267-CAE8F42B687F}" type="pres">
      <dgm:prSet presAssocID="{E6C0E033-E94E-4A5A-9DF9-4C629DCAE109}" presName="background2" presStyleLbl="node2" presStyleIdx="2" presStyleCnt="3"/>
      <dgm:spPr/>
    </dgm:pt>
    <dgm:pt modelId="{77A85963-940C-470E-9707-C39286AF01FC}" type="pres">
      <dgm:prSet presAssocID="{E6C0E033-E94E-4A5A-9DF9-4C629DCAE109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C47384D-F3BD-4401-A5B2-836D524C63D8}" type="pres">
      <dgm:prSet presAssocID="{E6C0E033-E94E-4A5A-9DF9-4C629DCAE109}" presName="hierChild3" presStyleCnt="0"/>
      <dgm:spPr/>
    </dgm:pt>
    <dgm:pt modelId="{D68722AF-E7D0-44CE-B348-E1CCE51945F2}" type="pres">
      <dgm:prSet presAssocID="{98E9A2EE-43EF-4BB5-90E0-5B30D3CC274B}" presName="Name17" presStyleLbl="parChTrans1D3" presStyleIdx="2" presStyleCnt="3"/>
      <dgm:spPr/>
      <dgm:t>
        <a:bodyPr/>
        <a:lstStyle/>
        <a:p>
          <a:endParaRPr lang="pt-BR"/>
        </a:p>
      </dgm:t>
    </dgm:pt>
    <dgm:pt modelId="{28301907-1ACA-4100-A0F4-E55D9BD67FD2}" type="pres">
      <dgm:prSet presAssocID="{9718EA9D-3B0F-4879-BC0F-92CAB5895473}" presName="hierRoot3" presStyleCnt="0"/>
      <dgm:spPr/>
    </dgm:pt>
    <dgm:pt modelId="{B57AD1E7-A5ED-4301-BA2F-3CC1D4E21D45}" type="pres">
      <dgm:prSet presAssocID="{9718EA9D-3B0F-4879-BC0F-92CAB5895473}" presName="composite3" presStyleCnt="0"/>
      <dgm:spPr/>
    </dgm:pt>
    <dgm:pt modelId="{4B5C30FE-3961-471C-9BB5-11F931C3A726}" type="pres">
      <dgm:prSet presAssocID="{9718EA9D-3B0F-4879-BC0F-92CAB5895473}" presName="background3" presStyleLbl="node3" presStyleIdx="2" presStyleCnt="3"/>
      <dgm:spPr/>
    </dgm:pt>
    <dgm:pt modelId="{7027B326-3AD6-4175-9A20-4E03BC9F01DE}" type="pres">
      <dgm:prSet presAssocID="{9718EA9D-3B0F-4879-BC0F-92CAB5895473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8C36F45-AC5D-4E26-A902-7C7809AC0AF9}" type="pres">
      <dgm:prSet presAssocID="{9718EA9D-3B0F-4879-BC0F-92CAB5895473}" presName="hierChild4" presStyleCnt="0"/>
      <dgm:spPr/>
    </dgm:pt>
  </dgm:ptLst>
  <dgm:cxnLst>
    <dgm:cxn modelId="{03FD4BD2-E417-4597-BB81-971714FF5F96}" srcId="{9FEF9A71-1548-4BD3-A72F-18BF4EDDDE14}" destId="{CF6CCCCB-A883-4BF6-A38C-3473101968E2}" srcOrd="0" destOrd="0" parTransId="{694FD095-3F7D-4648-88E1-161C817B5E4E}" sibTransId="{C4B3182F-5936-4059-954F-87691566E478}"/>
    <dgm:cxn modelId="{74224218-946E-4BEE-83E4-D7D592D3E2DA}" type="presOf" srcId="{C7760403-7C50-4CBD-89C2-306E0B8B9F1B}" destId="{B3831135-6645-49FE-A69F-EF561B5DA769}" srcOrd="0" destOrd="0" presId="urn:microsoft.com/office/officeart/2005/8/layout/hierarchy1"/>
    <dgm:cxn modelId="{7E51BD82-74CD-41C2-826A-FD88C131F74C}" type="presOf" srcId="{98E9A2EE-43EF-4BB5-90E0-5B30D3CC274B}" destId="{D68722AF-E7D0-44CE-B348-E1CCE51945F2}" srcOrd="0" destOrd="0" presId="urn:microsoft.com/office/officeart/2005/8/layout/hierarchy1"/>
    <dgm:cxn modelId="{BDC29E4E-3999-4BE8-BD7C-69E5EC5A551D}" type="presOf" srcId="{9718EA9D-3B0F-4879-BC0F-92CAB5895473}" destId="{7027B326-3AD6-4175-9A20-4E03BC9F01DE}" srcOrd="0" destOrd="0" presId="urn:microsoft.com/office/officeart/2005/8/layout/hierarchy1"/>
    <dgm:cxn modelId="{B3A85287-0A06-468A-9C8B-419D8E4D348A}" type="presOf" srcId="{CF6CCCCB-A883-4BF6-A38C-3473101968E2}" destId="{3269FDC1-8BF3-4106-A48E-A1907BA8CBD5}" srcOrd="0" destOrd="0" presId="urn:microsoft.com/office/officeart/2005/8/layout/hierarchy1"/>
    <dgm:cxn modelId="{45A20CEF-8540-4018-9D37-729CA2478507}" srcId="{E6C0E033-E94E-4A5A-9DF9-4C629DCAE109}" destId="{9718EA9D-3B0F-4879-BC0F-92CAB5895473}" srcOrd="0" destOrd="0" parTransId="{98E9A2EE-43EF-4BB5-90E0-5B30D3CC274B}" sibTransId="{9F9295F7-C85E-4972-9740-7A003E542684}"/>
    <dgm:cxn modelId="{7A970299-16C4-4461-9894-142AB87EDB09}" srcId="{CF6CCCCB-A883-4BF6-A38C-3473101968E2}" destId="{C7760403-7C50-4CBD-89C2-306E0B8B9F1B}" srcOrd="0" destOrd="0" parTransId="{A5B72B0A-851B-45E8-AC54-5D203207AB48}" sibTransId="{E18F8D8B-6E2A-4E3C-8870-1448261FA2A4}"/>
    <dgm:cxn modelId="{223FC33A-7CD0-4FB5-A6B5-5F841EF1C05E}" srcId="{CF6CCCCB-A883-4BF6-A38C-3473101968E2}" destId="{A2E46996-F38A-4664-A382-20B1383B1094}" srcOrd="1" destOrd="0" parTransId="{10B9B4D8-7232-4908-9690-0A637B9C4916}" sibTransId="{966A9987-1356-4AB2-ACB1-2AE85861E7EF}"/>
    <dgm:cxn modelId="{D2EFBCDD-9E66-4F9B-BAC2-0FCE3FCBCF79}" type="presOf" srcId="{A5B72B0A-851B-45E8-AC54-5D203207AB48}" destId="{C2C49C8F-2A4B-4C91-980E-0C845EDA020E}" srcOrd="0" destOrd="0" presId="urn:microsoft.com/office/officeart/2005/8/layout/hierarchy1"/>
    <dgm:cxn modelId="{FB72E028-115E-439A-9871-0CE2A33A6AE6}" type="presOf" srcId="{A2E46996-F38A-4664-A382-20B1383B1094}" destId="{DA6C4FD2-D668-4E91-B7F7-C87C9E3BD49E}" srcOrd="0" destOrd="0" presId="urn:microsoft.com/office/officeart/2005/8/layout/hierarchy1"/>
    <dgm:cxn modelId="{9A6A1211-36B5-4268-8AA0-595B0961C7ED}" type="presOf" srcId="{B1CA1989-4312-459B-9027-18B8101B9187}" destId="{EB6CD9BA-E4C1-44C0-85E6-7F209DCE7E34}" srcOrd="0" destOrd="0" presId="urn:microsoft.com/office/officeart/2005/8/layout/hierarchy1"/>
    <dgm:cxn modelId="{C526C8F2-A3E6-4B88-BB08-D75E16F462E4}" type="presOf" srcId="{E6C0E033-E94E-4A5A-9DF9-4C629DCAE109}" destId="{77A85963-940C-470E-9707-C39286AF01FC}" srcOrd="0" destOrd="0" presId="urn:microsoft.com/office/officeart/2005/8/layout/hierarchy1"/>
    <dgm:cxn modelId="{61E7F1B6-2699-4955-96E2-9ACBD1210FEB}" type="presOf" srcId="{10B9B4D8-7232-4908-9690-0A637B9C4916}" destId="{06358468-5803-4AC9-8387-97D64C65D874}" srcOrd="0" destOrd="0" presId="urn:microsoft.com/office/officeart/2005/8/layout/hierarchy1"/>
    <dgm:cxn modelId="{6465BDFE-0E9D-48A5-A500-22B571B6AE8A}" type="presOf" srcId="{9FEF9A71-1548-4BD3-A72F-18BF4EDDDE14}" destId="{10130988-1711-413F-BD5C-34903CEDE5DD}" srcOrd="0" destOrd="0" presId="urn:microsoft.com/office/officeart/2005/8/layout/hierarchy1"/>
    <dgm:cxn modelId="{651DC3E8-3BEC-485A-A9D1-D27217109E56}" srcId="{CF6CCCCB-A883-4BF6-A38C-3473101968E2}" destId="{E6C0E033-E94E-4A5A-9DF9-4C629DCAE109}" srcOrd="2" destOrd="0" parTransId="{B2789F05-6A0A-40F7-99F5-CBC8E79B3E5D}" sibTransId="{07ACACFE-D3D6-4F93-8534-A5B04DD4221B}"/>
    <dgm:cxn modelId="{0648B2D0-B1E9-479C-955B-632D7D292376}" srcId="{A2E46996-F38A-4664-A382-20B1383B1094}" destId="{8CFAE771-8D1D-4584-84E1-993D49613927}" srcOrd="0" destOrd="0" parTransId="{48FD3734-96EC-47AE-BC46-3B2534A9987C}" sibTransId="{9419DB3A-EAB3-46CC-9C72-7F2AD2A8D8D4}"/>
    <dgm:cxn modelId="{033DF121-0C49-423C-937A-1AB67B0495B7}" type="presOf" srcId="{AC8F9B7B-79E8-49A0-953D-0BF146631D02}" destId="{341B998A-A846-4868-AB31-281E41031A45}" srcOrd="0" destOrd="0" presId="urn:microsoft.com/office/officeart/2005/8/layout/hierarchy1"/>
    <dgm:cxn modelId="{F7B42D21-ABF9-4777-841F-FDCF0F746701}" type="presOf" srcId="{8CFAE771-8D1D-4584-84E1-993D49613927}" destId="{FC2174EF-94E3-4541-BD43-3A85DF297D86}" srcOrd="0" destOrd="0" presId="urn:microsoft.com/office/officeart/2005/8/layout/hierarchy1"/>
    <dgm:cxn modelId="{9245A37A-00C0-48D6-8846-71972206F731}" srcId="{C7760403-7C50-4CBD-89C2-306E0B8B9F1B}" destId="{AC8F9B7B-79E8-49A0-953D-0BF146631D02}" srcOrd="0" destOrd="0" parTransId="{B1CA1989-4312-459B-9027-18B8101B9187}" sibTransId="{9D9418CB-6590-4A67-8A86-B0AF99725395}"/>
    <dgm:cxn modelId="{EC137587-052D-4C29-8BB5-39D6DA53DA4F}" type="presOf" srcId="{B2789F05-6A0A-40F7-99F5-CBC8E79B3E5D}" destId="{5A4FD0F5-B431-405C-B3AD-9441615323BC}" srcOrd="0" destOrd="0" presId="urn:microsoft.com/office/officeart/2005/8/layout/hierarchy1"/>
    <dgm:cxn modelId="{4942767A-150D-47F8-989E-AA57CFC33528}" type="presOf" srcId="{48FD3734-96EC-47AE-BC46-3B2534A9987C}" destId="{FB83851E-4AED-4B45-999F-B2502BC1A68D}" srcOrd="0" destOrd="0" presId="urn:microsoft.com/office/officeart/2005/8/layout/hierarchy1"/>
    <dgm:cxn modelId="{355DBCB5-5BEC-44F5-A635-452B9BF3E59B}" type="presParOf" srcId="{10130988-1711-413F-BD5C-34903CEDE5DD}" destId="{E93295F2-F856-480E-9192-FE981DDD8A23}" srcOrd="0" destOrd="0" presId="urn:microsoft.com/office/officeart/2005/8/layout/hierarchy1"/>
    <dgm:cxn modelId="{B4568A8F-03C7-485A-998B-92B637C39699}" type="presParOf" srcId="{E93295F2-F856-480E-9192-FE981DDD8A23}" destId="{76B89165-DD1B-4164-900B-25AF81F68F72}" srcOrd="0" destOrd="0" presId="urn:microsoft.com/office/officeart/2005/8/layout/hierarchy1"/>
    <dgm:cxn modelId="{5943ABCE-71FD-4659-9045-41E5E58BD990}" type="presParOf" srcId="{76B89165-DD1B-4164-900B-25AF81F68F72}" destId="{A028E568-01B1-47FD-9E5F-50742B6B830A}" srcOrd="0" destOrd="0" presId="urn:microsoft.com/office/officeart/2005/8/layout/hierarchy1"/>
    <dgm:cxn modelId="{F9273996-2ABE-467A-A5CF-0BE4D65C294C}" type="presParOf" srcId="{76B89165-DD1B-4164-900B-25AF81F68F72}" destId="{3269FDC1-8BF3-4106-A48E-A1907BA8CBD5}" srcOrd="1" destOrd="0" presId="urn:microsoft.com/office/officeart/2005/8/layout/hierarchy1"/>
    <dgm:cxn modelId="{2A630C9A-A8DE-4C54-84B8-0B63776EF624}" type="presParOf" srcId="{E93295F2-F856-480E-9192-FE981DDD8A23}" destId="{EBCBEF26-EF2F-4D9A-B9F6-A70876AE4B3A}" srcOrd="1" destOrd="0" presId="urn:microsoft.com/office/officeart/2005/8/layout/hierarchy1"/>
    <dgm:cxn modelId="{4EB555D1-43AD-4432-BD4B-9E34B4F907EB}" type="presParOf" srcId="{EBCBEF26-EF2F-4D9A-B9F6-A70876AE4B3A}" destId="{C2C49C8F-2A4B-4C91-980E-0C845EDA020E}" srcOrd="0" destOrd="0" presId="urn:microsoft.com/office/officeart/2005/8/layout/hierarchy1"/>
    <dgm:cxn modelId="{609B9E36-AA37-4D27-AEFD-436B91D97979}" type="presParOf" srcId="{EBCBEF26-EF2F-4D9A-B9F6-A70876AE4B3A}" destId="{789BEB64-BDA7-4F04-B0B6-589DEB243AF6}" srcOrd="1" destOrd="0" presId="urn:microsoft.com/office/officeart/2005/8/layout/hierarchy1"/>
    <dgm:cxn modelId="{73B8D17D-E1BB-4FBA-A132-20DCAB24E307}" type="presParOf" srcId="{789BEB64-BDA7-4F04-B0B6-589DEB243AF6}" destId="{CA7A6CDB-EA7B-4BAA-8644-46DE3605EC76}" srcOrd="0" destOrd="0" presId="urn:microsoft.com/office/officeart/2005/8/layout/hierarchy1"/>
    <dgm:cxn modelId="{5634F0C6-FFAC-4F81-AF11-7377C19E3D78}" type="presParOf" srcId="{CA7A6CDB-EA7B-4BAA-8644-46DE3605EC76}" destId="{C18D106C-0BDB-48FC-BB2E-9F543FEB566C}" srcOrd="0" destOrd="0" presId="urn:microsoft.com/office/officeart/2005/8/layout/hierarchy1"/>
    <dgm:cxn modelId="{F50CBDE6-69EF-4B14-B50D-B1FE1766D984}" type="presParOf" srcId="{CA7A6CDB-EA7B-4BAA-8644-46DE3605EC76}" destId="{B3831135-6645-49FE-A69F-EF561B5DA769}" srcOrd="1" destOrd="0" presId="urn:microsoft.com/office/officeart/2005/8/layout/hierarchy1"/>
    <dgm:cxn modelId="{EE0DCD3D-4068-463B-8033-B37B696166E8}" type="presParOf" srcId="{789BEB64-BDA7-4F04-B0B6-589DEB243AF6}" destId="{D9B622C2-873A-4B72-823C-53A40ADE2D7E}" srcOrd="1" destOrd="0" presId="urn:microsoft.com/office/officeart/2005/8/layout/hierarchy1"/>
    <dgm:cxn modelId="{DED50C02-EB42-4A3E-A18A-2D089486E5AB}" type="presParOf" srcId="{D9B622C2-873A-4B72-823C-53A40ADE2D7E}" destId="{EB6CD9BA-E4C1-44C0-85E6-7F209DCE7E34}" srcOrd="0" destOrd="0" presId="urn:microsoft.com/office/officeart/2005/8/layout/hierarchy1"/>
    <dgm:cxn modelId="{F0BBB591-C682-4BEE-99CD-45292BB0A3D0}" type="presParOf" srcId="{D9B622C2-873A-4B72-823C-53A40ADE2D7E}" destId="{54FBA9AC-C96A-471A-ABE4-463878FAAC7D}" srcOrd="1" destOrd="0" presId="urn:microsoft.com/office/officeart/2005/8/layout/hierarchy1"/>
    <dgm:cxn modelId="{99AF99FB-1E6B-46A9-A64C-C6AA40F0B910}" type="presParOf" srcId="{54FBA9AC-C96A-471A-ABE4-463878FAAC7D}" destId="{0FC1ABF9-4965-42E5-9DB4-4DDEFED6BE47}" srcOrd="0" destOrd="0" presId="urn:microsoft.com/office/officeart/2005/8/layout/hierarchy1"/>
    <dgm:cxn modelId="{081AED7D-4C06-4CB0-9DDC-37A07FB5580D}" type="presParOf" srcId="{0FC1ABF9-4965-42E5-9DB4-4DDEFED6BE47}" destId="{2DB2722D-0F66-4D5D-B065-092BF42CF10A}" srcOrd="0" destOrd="0" presId="urn:microsoft.com/office/officeart/2005/8/layout/hierarchy1"/>
    <dgm:cxn modelId="{9EB3BB33-6759-479D-B25F-983EF1DCCC26}" type="presParOf" srcId="{0FC1ABF9-4965-42E5-9DB4-4DDEFED6BE47}" destId="{341B998A-A846-4868-AB31-281E41031A45}" srcOrd="1" destOrd="0" presId="urn:microsoft.com/office/officeart/2005/8/layout/hierarchy1"/>
    <dgm:cxn modelId="{54AC874F-39AF-4FB3-87A2-981CA3E18941}" type="presParOf" srcId="{54FBA9AC-C96A-471A-ABE4-463878FAAC7D}" destId="{49B81A7C-E1FF-49F4-801E-F5B4E033539D}" srcOrd="1" destOrd="0" presId="urn:microsoft.com/office/officeart/2005/8/layout/hierarchy1"/>
    <dgm:cxn modelId="{330CC1F3-1035-41C9-B3B7-B2CD46C5E254}" type="presParOf" srcId="{EBCBEF26-EF2F-4D9A-B9F6-A70876AE4B3A}" destId="{06358468-5803-4AC9-8387-97D64C65D874}" srcOrd="2" destOrd="0" presId="urn:microsoft.com/office/officeart/2005/8/layout/hierarchy1"/>
    <dgm:cxn modelId="{9C8840EC-230C-4304-8EBC-5B548BE72A84}" type="presParOf" srcId="{EBCBEF26-EF2F-4D9A-B9F6-A70876AE4B3A}" destId="{58B19A40-793B-4C11-AC60-C441393CF228}" srcOrd="3" destOrd="0" presId="urn:microsoft.com/office/officeart/2005/8/layout/hierarchy1"/>
    <dgm:cxn modelId="{4FA381E9-55C1-4E98-B89D-224372129D69}" type="presParOf" srcId="{58B19A40-793B-4C11-AC60-C441393CF228}" destId="{BDEE3A81-FD4D-4BBD-914B-B558E44DAE35}" srcOrd="0" destOrd="0" presId="urn:microsoft.com/office/officeart/2005/8/layout/hierarchy1"/>
    <dgm:cxn modelId="{E1A545E1-E4A4-408D-BCBF-744612035980}" type="presParOf" srcId="{BDEE3A81-FD4D-4BBD-914B-B558E44DAE35}" destId="{30E2CC45-80AA-4AF7-86BC-5C73CE9CC505}" srcOrd="0" destOrd="0" presId="urn:microsoft.com/office/officeart/2005/8/layout/hierarchy1"/>
    <dgm:cxn modelId="{074DE2DC-B4A7-4849-8641-12F48F3D0CDE}" type="presParOf" srcId="{BDEE3A81-FD4D-4BBD-914B-B558E44DAE35}" destId="{DA6C4FD2-D668-4E91-B7F7-C87C9E3BD49E}" srcOrd="1" destOrd="0" presId="urn:microsoft.com/office/officeart/2005/8/layout/hierarchy1"/>
    <dgm:cxn modelId="{65329F28-759F-4C06-BC43-911E2FE6714A}" type="presParOf" srcId="{58B19A40-793B-4C11-AC60-C441393CF228}" destId="{480EDDB3-23DD-48CF-998F-2C409DF4DD1D}" srcOrd="1" destOrd="0" presId="urn:microsoft.com/office/officeart/2005/8/layout/hierarchy1"/>
    <dgm:cxn modelId="{EE6689E3-E776-48B4-8AE8-0285FC23DF00}" type="presParOf" srcId="{480EDDB3-23DD-48CF-998F-2C409DF4DD1D}" destId="{FB83851E-4AED-4B45-999F-B2502BC1A68D}" srcOrd="0" destOrd="0" presId="urn:microsoft.com/office/officeart/2005/8/layout/hierarchy1"/>
    <dgm:cxn modelId="{D37E96A3-34D7-45EA-A6FC-5E636B9B47E2}" type="presParOf" srcId="{480EDDB3-23DD-48CF-998F-2C409DF4DD1D}" destId="{9DD5880C-2787-4584-8F90-69BDFDB5DDA4}" srcOrd="1" destOrd="0" presId="urn:microsoft.com/office/officeart/2005/8/layout/hierarchy1"/>
    <dgm:cxn modelId="{0058FBA1-F15D-4535-A306-DA3BEB6D43F9}" type="presParOf" srcId="{9DD5880C-2787-4584-8F90-69BDFDB5DDA4}" destId="{CC1F7C59-8CF1-4A1C-B6AB-E1F3DE5E0259}" srcOrd="0" destOrd="0" presId="urn:microsoft.com/office/officeart/2005/8/layout/hierarchy1"/>
    <dgm:cxn modelId="{6D7EC9C3-6A64-49EB-9E90-DDDECE02E97E}" type="presParOf" srcId="{CC1F7C59-8CF1-4A1C-B6AB-E1F3DE5E0259}" destId="{D4A3D8E7-87F7-4964-AF61-3FA3A1903CE3}" srcOrd="0" destOrd="0" presId="urn:microsoft.com/office/officeart/2005/8/layout/hierarchy1"/>
    <dgm:cxn modelId="{2EE64918-61E7-4B97-B959-A19DBC84F189}" type="presParOf" srcId="{CC1F7C59-8CF1-4A1C-B6AB-E1F3DE5E0259}" destId="{FC2174EF-94E3-4541-BD43-3A85DF297D86}" srcOrd="1" destOrd="0" presId="urn:microsoft.com/office/officeart/2005/8/layout/hierarchy1"/>
    <dgm:cxn modelId="{78674B69-A75B-4FB7-B75F-D291C393268B}" type="presParOf" srcId="{9DD5880C-2787-4584-8F90-69BDFDB5DDA4}" destId="{6C6DAFED-E568-455A-B58A-DE4C1C05A7C8}" srcOrd="1" destOrd="0" presId="urn:microsoft.com/office/officeart/2005/8/layout/hierarchy1"/>
    <dgm:cxn modelId="{35B35811-F4B4-40E5-B638-7BFEF98D7EBA}" type="presParOf" srcId="{EBCBEF26-EF2F-4D9A-B9F6-A70876AE4B3A}" destId="{5A4FD0F5-B431-405C-B3AD-9441615323BC}" srcOrd="4" destOrd="0" presId="urn:microsoft.com/office/officeart/2005/8/layout/hierarchy1"/>
    <dgm:cxn modelId="{5F99987A-9515-4C7A-A47E-D1275E04335E}" type="presParOf" srcId="{EBCBEF26-EF2F-4D9A-B9F6-A70876AE4B3A}" destId="{5CC00614-AD57-451E-BA5E-EFFC5BD8B969}" srcOrd="5" destOrd="0" presId="urn:microsoft.com/office/officeart/2005/8/layout/hierarchy1"/>
    <dgm:cxn modelId="{688E460C-4B61-4A64-9482-FDB781D48CF0}" type="presParOf" srcId="{5CC00614-AD57-451E-BA5E-EFFC5BD8B969}" destId="{1013B7B7-D014-4F63-9D02-82C212D80F76}" srcOrd="0" destOrd="0" presId="urn:microsoft.com/office/officeart/2005/8/layout/hierarchy1"/>
    <dgm:cxn modelId="{60CCEBF9-2F1C-48E0-9B63-3C1B04FC0B4A}" type="presParOf" srcId="{1013B7B7-D014-4F63-9D02-82C212D80F76}" destId="{34B1FAE8-E725-4D15-8267-CAE8F42B687F}" srcOrd="0" destOrd="0" presId="urn:microsoft.com/office/officeart/2005/8/layout/hierarchy1"/>
    <dgm:cxn modelId="{E60D68D5-2065-4E0D-9F69-5714A3A3BF29}" type="presParOf" srcId="{1013B7B7-D014-4F63-9D02-82C212D80F76}" destId="{77A85963-940C-470E-9707-C39286AF01FC}" srcOrd="1" destOrd="0" presId="urn:microsoft.com/office/officeart/2005/8/layout/hierarchy1"/>
    <dgm:cxn modelId="{819C95DD-590C-43AA-878B-BF6D8ED18530}" type="presParOf" srcId="{5CC00614-AD57-451E-BA5E-EFFC5BD8B969}" destId="{0C47384D-F3BD-4401-A5B2-836D524C63D8}" srcOrd="1" destOrd="0" presId="urn:microsoft.com/office/officeart/2005/8/layout/hierarchy1"/>
    <dgm:cxn modelId="{2371494D-7720-4882-889F-E556C786E669}" type="presParOf" srcId="{0C47384D-F3BD-4401-A5B2-836D524C63D8}" destId="{D68722AF-E7D0-44CE-B348-E1CCE51945F2}" srcOrd="0" destOrd="0" presId="urn:microsoft.com/office/officeart/2005/8/layout/hierarchy1"/>
    <dgm:cxn modelId="{DCA22385-6124-4AAE-87EE-7C7E947079C7}" type="presParOf" srcId="{0C47384D-F3BD-4401-A5B2-836D524C63D8}" destId="{28301907-1ACA-4100-A0F4-E55D9BD67FD2}" srcOrd="1" destOrd="0" presId="urn:microsoft.com/office/officeart/2005/8/layout/hierarchy1"/>
    <dgm:cxn modelId="{569CA48F-8EF5-4BA4-ADDC-A5162BA4D8BC}" type="presParOf" srcId="{28301907-1ACA-4100-A0F4-E55D9BD67FD2}" destId="{B57AD1E7-A5ED-4301-BA2F-3CC1D4E21D45}" srcOrd="0" destOrd="0" presId="urn:microsoft.com/office/officeart/2005/8/layout/hierarchy1"/>
    <dgm:cxn modelId="{2E000121-E15F-498E-BECD-9421B4D2C307}" type="presParOf" srcId="{B57AD1E7-A5ED-4301-BA2F-3CC1D4E21D45}" destId="{4B5C30FE-3961-471C-9BB5-11F931C3A726}" srcOrd="0" destOrd="0" presId="urn:microsoft.com/office/officeart/2005/8/layout/hierarchy1"/>
    <dgm:cxn modelId="{669CFC26-E59F-40C9-92D1-9FFE103BC0B6}" type="presParOf" srcId="{B57AD1E7-A5ED-4301-BA2F-3CC1D4E21D45}" destId="{7027B326-3AD6-4175-9A20-4E03BC9F01DE}" srcOrd="1" destOrd="0" presId="urn:microsoft.com/office/officeart/2005/8/layout/hierarchy1"/>
    <dgm:cxn modelId="{9969B09B-FAFF-493A-8CE1-FA77F7A2764A}" type="presParOf" srcId="{28301907-1ACA-4100-A0F4-E55D9BD67FD2}" destId="{98C36F45-AC5D-4E26-A902-7C7809AC0A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00F7D7-318D-4C14-A8E9-6FF1CDF3C654}" type="doc">
      <dgm:prSet loTypeId="urn:microsoft.com/office/officeart/2005/8/layout/hierarchy2" loCatId="hierarchy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53BF30F3-8204-4EFC-8940-FBC1F20C02F5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Program</a:t>
          </a:r>
          <a:endParaRPr lang="pt-BR" dirty="0">
            <a:latin typeface="Calibri" pitchFamily="34" charset="0"/>
          </a:endParaRPr>
        </a:p>
      </dgm:t>
    </dgm:pt>
    <dgm:pt modelId="{01CBBA0F-ABBF-48F5-BB08-CF1647F4D875}" type="parTrans" cxnId="{13695194-AB46-4966-AB9C-528F14A159B6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910FC9A6-17CB-4076-80B5-9C920315A808}" type="sibTrans" cxnId="{13695194-AB46-4966-AB9C-528F14A159B6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4DAEBB26-9E6A-41B4-810A-50D617EF1DF7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varDecl</a:t>
          </a:r>
          <a:endParaRPr lang="pt-BR" dirty="0">
            <a:latin typeface="Calibri" pitchFamily="34" charset="0"/>
          </a:endParaRPr>
        </a:p>
      </dgm:t>
    </dgm:pt>
    <dgm:pt modelId="{14E2AF12-E308-48CB-A5EA-E00979E8CD22}" type="parTrans" cxnId="{11348FE2-5917-4330-85BA-F6F985CA65C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2803325D-7396-416A-A3BC-62641EE8682B}" type="sibTrans" cxnId="{11348FE2-5917-4330-85BA-F6F985CA65C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8E22C710-D2BC-49A3-9EE6-D7A6ABFD760F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Ident</a:t>
          </a:r>
          <a:endParaRPr lang="pt-BR" dirty="0" smtClean="0">
            <a:latin typeface="Calibri" pitchFamily="34" charset="0"/>
          </a:endParaRPr>
        </a:p>
      </dgm:t>
    </dgm:pt>
    <dgm:pt modelId="{4BB1DC6A-77C8-46EF-873F-8EEB003B0050}" type="parTrans" cxnId="{7B14ED2F-1D9B-47FA-8C2C-507D9EAD88D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3ED9066F-66A1-4C99-8F43-AA903F070F7C}" type="sibTrans" cxnId="{7B14ED2F-1D9B-47FA-8C2C-507D9EAD88D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69C2BE87-3423-4472-9A64-153A727181CE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Int</a:t>
          </a:r>
          <a:endParaRPr lang="pt-BR" dirty="0">
            <a:latin typeface="Calibri" pitchFamily="34" charset="0"/>
          </a:endParaRPr>
        </a:p>
      </dgm:t>
    </dgm:pt>
    <dgm:pt modelId="{7621A5D1-43F6-4727-A812-E79C99314AE2}" type="parTrans" cxnId="{1CA07664-4E8A-4F56-A56B-572802074872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C2311AE9-649E-46B4-A812-09A86FA13419}" type="sibTrans" cxnId="{1CA07664-4E8A-4F56-A56B-572802074872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8DED6571-6B4F-4AF9-88A0-2DEBD4548BF4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varDecl</a:t>
          </a:r>
          <a:endParaRPr lang="pt-BR" dirty="0">
            <a:latin typeface="Calibri" pitchFamily="34" charset="0"/>
          </a:endParaRPr>
        </a:p>
      </dgm:t>
    </dgm:pt>
    <dgm:pt modelId="{E374C48E-69FB-40D2-9B6C-8B86794CF590}" type="parTrans" cxnId="{35403A53-04F4-4CE5-80FB-C1C6BF10A6A4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B9822F06-C74B-4F91-90B5-2A560A7BA788}" type="sibTrans" cxnId="{35403A53-04F4-4CE5-80FB-C1C6BF10A6A4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00A0A1A2-2286-4E18-9FC0-E53EBCF24EE4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Assign</a:t>
          </a:r>
          <a:endParaRPr lang="pt-BR" dirty="0">
            <a:latin typeface="Calibri" pitchFamily="34" charset="0"/>
          </a:endParaRPr>
        </a:p>
      </dgm:t>
    </dgm:pt>
    <dgm:pt modelId="{178E6D4D-7A8A-4B18-A64D-413093321828}" type="parTrans" cxnId="{566DC87C-49AC-4F3B-A9A8-F55A38C84A33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C3F38E00-79FA-4170-A019-54F12C3F689C}" type="sibTrans" cxnId="{566DC87C-49AC-4F3B-A9A8-F55A38C84A33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739F0BE0-9040-4A20-ACDE-1D512DCF69C7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Assign</a:t>
          </a:r>
          <a:endParaRPr lang="pt-BR" dirty="0">
            <a:latin typeface="Calibri" pitchFamily="34" charset="0"/>
          </a:endParaRPr>
        </a:p>
      </dgm:t>
    </dgm:pt>
    <dgm:pt modelId="{98F4EFAC-A33F-4DC7-BAF6-57BF90B7DF2E}" type="parTrans" cxnId="{C85B2758-22A3-4E65-AFE7-FA358C9F0C3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3F476873-1AC1-47FA-9717-A7138357B4DA}" type="sibTrans" cxnId="{C85B2758-22A3-4E65-AFE7-FA358C9F0C3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1E83164A-1F7D-4260-939C-233B729FA212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n</a:t>
          </a:r>
        </a:p>
      </dgm:t>
    </dgm:pt>
    <dgm:pt modelId="{63CDAC7E-133E-4B57-863C-FE76A0BDCE09}" type="parTrans" cxnId="{31952243-938D-40D7-8B72-C251EB419491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D40B78E5-A3BD-4D56-B57A-9481EB5F7BFA}" type="sibTrans" cxnId="{31952243-938D-40D7-8B72-C251EB419491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5019D8F2-9C49-428B-9A6C-D8ACB9D05B10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c</a:t>
          </a:r>
        </a:p>
      </dgm:t>
    </dgm:pt>
    <dgm:pt modelId="{5ACAA2A3-A1A0-4F37-A792-EA2CDC82BE41}" type="parTrans" cxnId="{4EE11D58-8A70-46A8-9558-2AB24611A32D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9B210FB5-4A80-4D6A-B2FC-4F6F132943BD}" type="sibTrans" cxnId="{4EE11D58-8A70-46A8-9558-2AB24611A32D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451DD3DB-E699-4B08-AE37-6395B5D6D21C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Char</a:t>
          </a:r>
          <a:endParaRPr lang="pt-BR" dirty="0">
            <a:latin typeface="Calibri" pitchFamily="34" charset="0"/>
          </a:endParaRPr>
        </a:p>
      </dgm:t>
    </dgm:pt>
    <dgm:pt modelId="{6ED3C07B-B389-4AEA-AD3C-AA58C8484C38}" type="parTrans" cxnId="{558BE59E-DA9C-4CB0-AF02-978A7AB3E7A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F5C252CB-B25C-4CA8-ADE9-EF68D616A571}" type="sibTrans" cxnId="{558BE59E-DA9C-4CB0-AF02-978A7AB3E7A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BBA6D385-2732-44C7-858B-70314464F60E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Ident</a:t>
          </a:r>
          <a:endParaRPr lang="pt-BR" dirty="0">
            <a:latin typeface="Calibri" pitchFamily="34" charset="0"/>
          </a:endParaRPr>
        </a:p>
      </dgm:t>
    </dgm:pt>
    <dgm:pt modelId="{CABBB4BC-6623-422C-9079-5E2B78B9162E}" type="parTrans" cxnId="{E0D0F0FF-02F4-4E54-A339-F02CDBAD3D6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AF6825A-108D-400E-81B8-7812EB904FE4}" type="sibTrans" cxnId="{E0D0F0FF-02F4-4E54-A339-F02CDBAD3D6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06AED5F8-721B-44AC-BBCB-86DF0EDBBF1C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simpleVar</a:t>
          </a:r>
          <a:endParaRPr lang="pt-BR" dirty="0">
            <a:latin typeface="Calibri" pitchFamily="34" charset="0"/>
          </a:endParaRPr>
        </a:p>
      </dgm:t>
    </dgm:pt>
    <dgm:pt modelId="{FE361AF3-65BE-4A7A-A857-964CDFD8348B}" type="parTrans" cxnId="{3C7D90D9-F1BA-48AE-AC41-CC99294598C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1EDAF9D-FC83-4EC6-BA1F-470CB6ABB3CD}" type="sibTrans" cxnId="{3C7D90D9-F1BA-48AE-AC41-CC99294598C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1FB50BEC-7EFC-48DF-9CC4-E35E462FC97E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Ident</a:t>
          </a:r>
          <a:endParaRPr lang="pt-BR" dirty="0">
            <a:latin typeface="Calibri" pitchFamily="34" charset="0"/>
          </a:endParaRPr>
        </a:p>
      </dgm:t>
    </dgm:pt>
    <dgm:pt modelId="{46A781E4-B254-434D-8E20-CF81E93555B1}" type="parTrans" cxnId="{8F0D8850-2E17-429A-9D27-53B0F43343C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C3EADDAF-2322-46D6-A824-7F5A15A5A8F7}" type="sibTrans" cxnId="{8F0D8850-2E17-429A-9D27-53B0F43343C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0A3DA0AF-1FF3-459B-9F29-1B917AFFD9C0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c</a:t>
          </a:r>
          <a:endParaRPr lang="pt-BR" dirty="0">
            <a:latin typeface="Calibri" pitchFamily="34" charset="0"/>
          </a:endParaRPr>
        </a:p>
      </dgm:t>
    </dgm:pt>
    <dgm:pt modelId="{DCFFD3BD-45A7-462A-A63A-0063D87864D3}" type="parTrans" cxnId="{2A2A8855-AFB3-4996-A85A-C48AB8D050A2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B0CE32B3-574B-475B-9E69-6AA59D71C5DA}" type="sibTrans" cxnId="{2A2A8855-AFB3-4996-A85A-C48AB8D050A2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9B69B6A5-0F72-43DA-8496-01837055DDA5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CharExpr</a:t>
          </a:r>
          <a:endParaRPr lang="pt-BR" dirty="0" smtClean="0">
            <a:latin typeface="Calibri" pitchFamily="34" charset="0"/>
          </a:endParaRPr>
        </a:p>
      </dgm:t>
    </dgm:pt>
    <dgm:pt modelId="{1714D0D5-F8C0-48D4-A134-613442D75BA7}" type="parTrans" cxnId="{92E8048D-1585-4EA7-B9E5-A73AEDFC6F95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74F9703B-74C8-454E-A79B-4CA2B7832CE6}" type="sibTrans" cxnId="{92E8048D-1585-4EA7-B9E5-A73AEDFC6F95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7A969553-E6FF-435B-AEF3-4009696591F2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CharLit</a:t>
          </a:r>
          <a:endParaRPr lang="pt-BR" dirty="0" smtClean="0">
            <a:latin typeface="Calibri" pitchFamily="34" charset="0"/>
          </a:endParaRPr>
        </a:p>
      </dgm:t>
    </dgm:pt>
    <dgm:pt modelId="{7A8ADAAB-4493-47A0-8A03-DEEE27C65BF3}" type="parTrans" cxnId="{87F1B332-C784-43F0-9CFF-EF67402A9D0A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F4936936-21B9-42DA-8CF4-CEFA01F725FF}" type="sibTrans" cxnId="{87F1B332-C784-43F0-9CFF-EF67402A9D0A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FD7D7A49-8587-453C-9DD1-A909F73C179F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‘&amp;’</a:t>
          </a:r>
        </a:p>
      </dgm:t>
    </dgm:pt>
    <dgm:pt modelId="{C2009E4B-7C28-4EA1-89FD-AE6D648B8052}" type="parTrans" cxnId="{242973BE-CDF1-410E-A30C-0F112D29A5F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199FAEF0-E54D-42BB-9162-D2F5ADFA1271}" type="sibTrans" cxnId="{242973BE-CDF1-410E-A30C-0F112D29A5F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35D15869-FBAB-45F2-8E0D-244DB2832588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simpleVar</a:t>
          </a:r>
          <a:endParaRPr lang="pt-BR" dirty="0">
            <a:latin typeface="Calibri" pitchFamily="34" charset="0"/>
          </a:endParaRPr>
        </a:p>
      </dgm:t>
    </dgm:pt>
    <dgm:pt modelId="{BD260020-15A2-47BD-A144-DC941902D0D7}" type="parTrans" cxnId="{9E0273B6-43BD-43E5-AC98-6AA72375536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D9002DE5-6EE7-41C5-AE87-EA5EA6061388}" type="sibTrans" cxnId="{9E0273B6-43BD-43E5-AC98-6AA72375536B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A329AC00-A43D-489B-A740-5AE54438ED38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Ident</a:t>
          </a:r>
          <a:endParaRPr lang="pt-BR" dirty="0">
            <a:latin typeface="Calibri" pitchFamily="34" charset="0"/>
          </a:endParaRPr>
        </a:p>
      </dgm:t>
    </dgm:pt>
    <dgm:pt modelId="{BA891CB2-1456-46B1-8A98-3800404A9477}" type="parTrans" cxnId="{A3F5A06C-4642-45A6-A62C-F2DD6403EE99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A27F074D-DE5A-4C41-B3BA-9C436F3AF4D0}" type="sibTrans" cxnId="{A3F5A06C-4642-45A6-A62C-F2DD6403EE99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641FFA8-890B-4410-B9E8-1EE29447FC6B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n</a:t>
          </a:r>
          <a:endParaRPr lang="pt-BR" dirty="0">
            <a:latin typeface="Calibri" pitchFamily="34" charset="0"/>
          </a:endParaRPr>
        </a:p>
      </dgm:t>
    </dgm:pt>
    <dgm:pt modelId="{3E8BDD39-F04A-484D-9AEE-24D6518A6642}" type="parTrans" cxnId="{B9030579-1F15-42F2-8177-E8C401B54B43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19E5DCA-5C75-43D7-BD3D-BE7BD3DF5C1A}" type="sibTrans" cxnId="{B9030579-1F15-42F2-8177-E8C401B54B43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C35629CB-7ABA-4555-ACF2-0032962C10BC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BinaryExpr</a:t>
          </a:r>
          <a:endParaRPr lang="pt-BR" dirty="0">
            <a:latin typeface="Calibri" pitchFamily="34" charset="0"/>
          </a:endParaRPr>
        </a:p>
      </dgm:t>
    </dgm:pt>
    <dgm:pt modelId="{844CAD9B-B350-4E31-9A81-AB53658D032A}" type="parTrans" cxnId="{B2D06FE9-7C75-4FC3-8FF6-A1BEDAF91E4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932C9875-4049-4051-8F65-432F0314A30D}" type="sibTrans" cxnId="{B2D06FE9-7C75-4FC3-8FF6-A1BEDAF91E4F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1A6C34A8-90BF-4C00-9CDC-94292C94B00A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simpleVar</a:t>
          </a:r>
          <a:endParaRPr lang="pt-BR" dirty="0">
            <a:latin typeface="Calibri" pitchFamily="34" charset="0"/>
          </a:endParaRPr>
        </a:p>
      </dgm:t>
    </dgm:pt>
    <dgm:pt modelId="{F7AA0D54-C1EC-46D5-BEA0-5C0B60B0FD5D}" type="parTrans" cxnId="{A29E5A7E-88B4-4D39-89CB-0108063B0D7E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4F40AA5-A641-48EC-A4B1-C0BF00206FAC}" type="sibTrans" cxnId="{A29E5A7E-88B4-4D39-89CB-0108063B0D7E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C18F7EDB-E7A4-47F1-BA62-B49A451C556B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Ident</a:t>
          </a:r>
          <a:endParaRPr lang="pt-BR" dirty="0">
            <a:latin typeface="Calibri" pitchFamily="34" charset="0"/>
          </a:endParaRPr>
        </a:p>
      </dgm:t>
    </dgm:pt>
    <dgm:pt modelId="{C89AB56E-E45A-4760-BCE7-D87C74C5865F}" type="parTrans" cxnId="{A51A5A6A-33FF-467A-B318-D8EFE2C79E65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D9AF3CF0-004E-43D2-BA22-65C1668DEDCC}" type="sibTrans" cxnId="{A51A5A6A-33FF-467A-B318-D8EFE2C79E65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83E0B231-EE1D-4268-AB26-0A33751C47C7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n</a:t>
          </a:r>
          <a:endParaRPr lang="pt-BR" dirty="0">
            <a:latin typeface="Calibri" pitchFamily="34" charset="0"/>
          </a:endParaRPr>
        </a:p>
      </dgm:t>
    </dgm:pt>
    <dgm:pt modelId="{C4F9F7A1-F240-443C-AC35-D6CE056F0B6B}" type="parTrans" cxnId="{680DAD91-5FBF-4F0C-8EF7-9E5FC63D807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23637E81-50D4-45B2-B9D3-B60C55E5125D}" type="sibTrans" cxnId="{680DAD91-5FBF-4F0C-8EF7-9E5FC63D807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D937D3BE-205E-4B69-B165-903CEFB6526F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Op</a:t>
          </a:r>
          <a:endParaRPr lang="pt-BR" dirty="0">
            <a:latin typeface="Calibri" pitchFamily="34" charset="0"/>
          </a:endParaRPr>
        </a:p>
      </dgm:t>
    </dgm:pt>
    <dgm:pt modelId="{CA7F6ACF-4DA2-480E-9561-F533EF903EDB}" type="parTrans" cxnId="{8FB2AE44-015C-4D0A-BF70-A708C4D14BB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69CD8CC1-C3D6-4D12-AE42-209BB9FFDB06}" type="sibTrans" cxnId="{8FB2AE44-015C-4D0A-BF70-A708C4D14BB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314830E2-7448-45DC-9C07-B07299D1ED4B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IntExpr</a:t>
          </a:r>
          <a:endParaRPr lang="pt-BR" dirty="0" smtClean="0">
            <a:latin typeface="Calibri" pitchFamily="34" charset="0"/>
          </a:endParaRPr>
        </a:p>
      </dgm:t>
    </dgm:pt>
    <dgm:pt modelId="{B375F680-2B94-4231-8FDC-8707B9080924}" type="parTrans" cxnId="{D9F8AE84-3DCB-4780-AA1A-401A33096E8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A048E2A5-5DD1-4F0D-AB0F-F6DD13E1B927}" type="sibTrans" cxnId="{D9F8AE84-3DCB-4780-AA1A-401A33096E88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DD002519-983A-4887-9AAC-F5B237097E9D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+</a:t>
          </a:r>
          <a:endParaRPr lang="pt-BR" dirty="0">
            <a:latin typeface="Calibri" pitchFamily="34" charset="0"/>
          </a:endParaRPr>
        </a:p>
      </dgm:t>
    </dgm:pt>
    <dgm:pt modelId="{1F61C736-0311-4D48-A298-F3A85764AA7C}" type="parTrans" cxnId="{76153699-6ECB-4F4A-B99B-249A6824DE31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E220F89D-80D2-4058-BB65-EA78D4ACA0DF}" type="sibTrans" cxnId="{76153699-6ECB-4F4A-B99B-249A6824DE31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4F32A99B-437C-4A15-BEC1-3C8ED98D789E}">
      <dgm:prSet phldrT="[Texto]"/>
      <dgm:spPr/>
      <dgm:t>
        <a:bodyPr/>
        <a:lstStyle/>
        <a:p>
          <a:r>
            <a:rPr lang="pt-BR" dirty="0" err="1" smtClean="0">
              <a:latin typeface="Calibri" pitchFamily="34" charset="0"/>
            </a:rPr>
            <a:t>IntLit</a:t>
          </a:r>
          <a:endParaRPr lang="pt-BR" dirty="0" smtClean="0">
            <a:latin typeface="Calibri" pitchFamily="34" charset="0"/>
          </a:endParaRPr>
        </a:p>
      </dgm:t>
    </dgm:pt>
    <dgm:pt modelId="{1DF20667-F04B-4497-AFFC-A68128B66D61}" type="parTrans" cxnId="{F42AE883-35DD-4D95-8273-47408EB7E98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4BC8913B-81D1-4AF4-AEFE-8CF0688A0BCE}" type="sibTrans" cxnId="{F42AE883-35DD-4D95-8273-47408EB7E980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8C33F09C-E608-42D5-ADEC-C3AAD55D61C1}">
      <dgm:prSet phldrT="[Texto]"/>
      <dgm:spPr/>
      <dgm:t>
        <a:bodyPr/>
        <a:lstStyle/>
        <a:p>
          <a:r>
            <a:rPr lang="pt-BR" dirty="0" smtClean="0">
              <a:latin typeface="Calibri" pitchFamily="34" charset="0"/>
            </a:rPr>
            <a:t>1</a:t>
          </a:r>
        </a:p>
      </dgm:t>
    </dgm:pt>
    <dgm:pt modelId="{AA30C597-F66E-449B-84BC-D9C1AF4F8748}" type="parTrans" cxnId="{2094A78D-4ACC-4724-8D86-52C6F62031A9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8C9913CE-61F0-44D1-9230-90B34A944693}" type="sibTrans" cxnId="{2094A78D-4ACC-4724-8D86-52C6F62031A9}">
      <dgm:prSet/>
      <dgm:spPr/>
      <dgm:t>
        <a:bodyPr/>
        <a:lstStyle/>
        <a:p>
          <a:endParaRPr lang="pt-BR">
            <a:latin typeface="Calibri" pitchFamily="34" charset="0"/>
          </a:endParaRPr>
        </a:p>
      </dgm:t>
    </dgm:pt>
    <dgm:pt modelId="{08883015-7B34-4796-8F08-8FDE833DA530}" type="pres">
      <dgm:prSet presAssocID="{DF00F7D7-318D-4C14-A8E9-6FF1CDF3C6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FBBF7D0-78A6-481F-BFDA-D7B2F3B15EC7}" type="pres">
      <dgm:prSet presAssocID="{53BF30F3-8204-4EFC-8940-FBC1F20C02F5}" presName="root1" presStyleCnt="0"/>
      <dgm:spPr/>
    </dgm:pt>
    <dgm:pt modelId="{5F698587-F6E0-4E30-9A84-103C5DE227E4}" type="pres">
      <dgm:prSet presAssocID="{53BF30F3-8204-4EFC-8940-FBC1F20C02F5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FC3E0F8-32F5-4A40-AE33-B58F747C4900}" type="pres">
      <dgm:prSet presAssocID="{53BF30F3-8204-4EFC-8940-FBC1F20C02F5}" presName="level2hierChild" presStyleCnt="0"/>
      <dgm:spPr/>
    </dgm:pt>
    <dgm:pt modelId="{A3CC9483-8FC9-459A-AAD8-830422990B91}" type="pres">
      <dgm:prSet presAssocID="{14E2AF12-E308-48CB-A5EA-E00979E8CD22}" presName="conn2-1" presStyleLbl="parChTrans1D2" presStyleIdx="0" presStyleCnt="4"/>
      <dgm:spPr/>
      <dgm:t>
        <a:bodyPr/>
        <a:lstStyle/>
        <a:p>
          <a:endParaRPr lang="pt-BR"/>
        </a:p>
      </dgm:t>
    </dgm:pt>
    <dgm:pt modelId="{54018F12-A359-435B-86B9-8849E5E3B8BE}" type="pres">
      <dgm:prSet presAssocID="{14E2AF12-E308-48CB-A5EA-E00979E8CD22}" presName="connTx" presStyleLbl="parChTrans1D2" presStyleIdx="0" presStyleCnt="4"/>
      <dgm:spPr/>
      <dgm:t>
        <a:bodyPr/>
        <a:lstStyle/>
        <a:p>
          <a:endParaRPr lang="pt-BR"/>
        </a:p>
      </dgm:t>
    </dgm:pt>
    <dgm:pt modelId="{1EF07A2C-90DF-4839-B4FD-9FE27AEAA476}" type="pres">
      <dgm:prSet presAssocID="{4DAEBB26-9E6A-41B4-810A-50D617EF1DF7}" presName="root2" presStyleCnt="0"/>
      <dgm:spPr/>
    </dgm:pt>
    <dgm:pt modelId="{594F0704-9BAE-4901-A80A-C746AAD69292}" type="pres">
      <dgm:prSet presAssocID="{4DAEBB26-9E6A-41B4-810A-50D617EF1DF7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C71A903-3429-43CE-9431-CD509D072993}" type="pres">
      <dgm:prSet presAssocID="{4DAEBB26-9E6A-41B4-810A-50D617EF1DF7}" presName="level3hierChild" presStyleCnt="0"/>
      <dgm:spPr/>
    </dgm:pt>
    <dgm:pt modelId="{162F00A0-48C1-4FE2-8D2A-6DA6C5E25AE8}" type="pres">
      <dgm:prSet presAssocID="{4BB1DC6A-77C8-46EF-873F-8EEB003B0050}" presName="conn2-1" presStyleLbl="parChTrans1D3" presStyleIdx="0" presStyleCnt="8"/>
      <dgm:spPr/>
      <dgm:t>
        <a:bodyPr/>
        <a:lstStyle/>
        <a:p>
          <a:endParaRPr lang="pt-BR"/>
        </a:p>
      </dgm:t>
    </dgm:pt>
    <dgm:pt modelId="{7ED35E79-1A8E-43E4-A6A6-2A7A392B2DB6}" type="pres">
      <dgm:prSet presAssocID="{4BB1DC6A-77C8-46EF-873F-8EEB003B0050}" presName="connTx" presStyleLbl="parChTrans1D3" presStyleIdx="0" presStyleCnt="8"/>
      <dgm:spPr/>
      <dgm:t>
        <a:bodyPr/>
        <a:lstStyle/>
        <a:p>
          <a:endParaRPr lang="pt-BR"/>
        </a:p>
      </dgm:t>
    </dgm:pt>
    <dgm:pt modelId="{CBA09C10-8821-42E1-BE0B-CF99F43B8121}" type="pres">
      <dgm:prSet presAssocID="{8E22C710-D2BC-49A3-9EE6-D7A6ABFD760F}" presName="root2" presStyleCnt="0"/>
      <dgm:spPr/>
    </dgm:pt>
    <dgm:pt modelId="{BF777340-5B72-4F0A-B310-7B103F50608E}" type="pres">
      <dgm:prSet presAssocID="{8E22C710-D2BC-49A3-9EE6-D7A6ABFD760F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58B4A84-4706-4144-BC67-1BB5C07260B1}" type="pres">
      <dgm:prSet presAssocID="{8E22C710-D2BC-49A3-9EE6-D7A6ABFD760F}" presName="level3hierChild" presStyleCnt="0"/>
      <dgm:spPr/>
    </dgm:pt>
    <dgm:pt modelId="{7DD729DF-4F2A-4B82-A792-16D044358A0A}" type="pres">
      <dgm:prSet presAssocID="{63CDAC7E-133E-4B57-863C-FE76A0BDCE09}" presName="conn2-1" presStyleLbl="parChTrans1D4" presStyleIdx="0" presStyleCnt="16"/>
      <dgm:spPr/>
      <dgm:t>
        <a:bodyPr/>
        <a:lstStyle/>
        <a:p>
          <a:endParaRPr lang="pt-BR"/>
        </a:p>
      </dgm:t>
    </dgm:pt>
    <dgm:pt modelId="{7D7ACC08-02BA-4398-BEA8-0169A86CB5C7}" type="pres">
      <dgm:prSet presAssocID="{63CDAC7E-133E-4B57-863C-FE76A0BDCE09}" presName="connTx" presStyleLbl="parChTrans1D4" presStyleIdx="0" presStyleCnt="16"/>
      <dgm:spPr/>
      <dgm:t>
        <a:bodyPr/>
        <a:lstStyle/>
        <a:p>
          <a:endParaRPr lang="pt-BR"/>
        </a:p>
      </dgm:t>
    </dgm:pt>
    <dgm:pt modelId="{6DE65A68-F821-476F-AB44-83781C20EAAF}" type="pres">
      <dgm:prSet presAssocID="{1E83164A-1F7D-4260-939C-233B729FA212}" presName="root2" presStyleCnt="0"/>
      <dgm:spPr/>
    </dgm:pt>
    <dgm:pt modelId="{4DE7D382-6422-4336-A98E-92B7DF54071E}" type="pres">
      <dgm:prSet presAssocID="{1E83164A-1F7D-4260-939C-233B729FA212}" presName="LevelTwoTextNode" presStyleLbl="node4" presStyleIdx="0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08B88F8-5133-4ECD-BFFF-1DD14C32764F}" type="pres">
      <dgm:prSet presAssocID="{1E83164A-1F7D-4260-939C-233B729FA212}" presName="level3hierChild" presStyleCnt="0"/>
      <dgm:spPr/>
    </dgm:pt>
    <dgm:pt modelId="{C061859D-D823-4134-A72B-BAC386913691}" type="pres">
      <dgm:prSet presAssocID="{7621A5D1-43F6-4727-A812-E79C99314AE2}" presName="conn2-1" presStyleLbl="parChTrans1D3" presStyleIdx="1" presStyleCnt="8"/>
      <dgm:spPr/>
      <dgm:t>
        <a:bodyPr/>
        <a:lstStyle/>
        <a:p>
          <a:endParaRPr lang="pt-BR"/>
        </a:p>
      </dgm:t>
    </dgm:pt>
    <dgm:pt modelId="{068F7243-8381-4D0A-8B63-2353DB88572C}" type="pres">
      <dgm:prSet presAssocID="{7621A5D1-43F6-4727-A812-E79C99314AE2}" presName="connTx" presStyleLbl="parChTrans1D3" presStyleIdx="1" presStyleCnt="8"/>
      <dgm:spPr/>
      <dgm:t>
        <a:bodyPr/>
        <a:lstStyle/>
        <a:p>
          <a:endParaRPr lang="pt-BR"/>
        </a:p>
      </dgm:t>
    </dgm:pt>
    <dgm:pt modelId="{FDBA7BF2-C161-42B9-A971-20670EB31E7E}" type="pres">
      <dgm:prSet presAssocID="{69C2BE87-3423-4472-9A64-153A727181CE}" presName="root2" presStyleCnt="0"/>
      <dgm:spPr/>
    </dgm:pt>
    <dgm:pt modelId="{FD145D88-8B58-4469-9B4B-E9352E147E59}" type="pres">
      <dgm:prSet presAssocID="{69C2BE87-3423-4472-9A64-153A727181CE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2B92CEF-4C31-45BB-96D4-D6898BEDAAD2}" type="pres">
      <dgm:prSet presAssocID="{69C2BE87-3423-4472-9A64-153A727181CE}" presName="level3hierChild" presStyleCnt="0"/>
      <dgm:spPr/>
    </dgm:pt>
    <dgm:pt modelId="{B1380BEF-29DB-4F1E-ACA2-7C6E8F5C7D68}" type="pres">
      <dgm:prSet presAssocID="{E374C48E-69FB-40D2-9B6C-8B86794CF590}" presName="conn2-1" presStyleLbl="parChTrans1D2" presStyleIdx="1" presStyleCnt="4"/>
      <dgm:spPr/>
      <dgm:t>
        <a:bodyPr/>
        <a:lstStyle/>
        <a:p>
          <a:endParaRPr lang="pt-BR"/>
        </a:p>
      </dgm:t>
    </dgm:pt>
    <dgm:pt modelId="{A1DB3BB1-5F7A-4D78-A079-DC09DF39D7BB}" type="pres">
      <dgm:prSet presAssocID="{E374C48E-69FB-40D2-9B6C-8B86794CF590}" presName="connTx" presStyleLbl="parChTrans1D2" presStyleIdx="1" presStyleCnt="4"/>
      <dgm:spPr/>
      <dgm:t>
        <a:bodyPr/>
        <a:lstStyle/>
        <a:p>
          <a:endParaRPr lang="pt-BR"/>
        </a:p>
      </dgm:t>
    </dgm:pt>
    <dgm:pt modelId="{AC1277D1-4212-4F50-B455-E6549A5F48DB}" type="pres">
      <dgm:prSet presAssocID="{8DED6571-6B4F-4AF9-88A0-2DEBD4548BF4}" presName="root2" presStyleCnt="0"/>
      <dgm:spPr/>
    </dgm:pt>
    <dgm:pt modelId="{E40BF337-BA1F-4D3F-B973-57595FCDA0AB}" type="pres">
      <dgm:prSet presAssocID="{8DED6571-6B4F-4AF9-88A0-2DEBD4548BF4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DC7BA1-3F0C-42A2-B945-1EB8336B2188}" type="pres">
      <dgm:prSet presAssocID="{8DED6571-6B4F-4AF9-88A0-2DEBD4548BF4}" presName="level3hierChild" presStyleCnt="0"/>
      <dgm:spPr/>
    </dgm:pt>
    <dgm:pt modelId="{C5B62B6A-EB33-42D2-8E06-1FFCC5EEC966}" type="pres">
      <dgm:prSet presAssocID="{CABBB4BC-6623-422C-9079-5E2B78B9162E}" presName="conn2-1" presStyleLbl="parChTrans1D3" presStyleIdx="2" presStyleCnt="8"/>
      <dgm:spPr/>
      <dgm:t>
        <a:bodyPr/>
        <a:lstStyle/>
        <a:p>
          <a:endParaRPr lang="pt-BR"/>
        </a:p>
      </dgm:t>
    </dgm:pt>
    <dgm:pt modelId="{256065C1-81A4-4750-9902-79FD91E6FBF8}" type="pres">
      <dgm:prSet presAssocID="{CABBB4BC-6623-422C-9079-5E2B78B9162E}" presName="connTx" presStyleLbl="parChTrans1D3" presStyleIdx="2" presStyleCnt="8"/>
      <dgm:spPr/>
      <dgm:t>
        <a:bodyPr/>
        <a:lstStyle/>
        <a:p>
          <a:endParaRPr lang="pt-BR"/>
        </a:p>
      </dgm:t>
    </dgm:pt>
    <dgm:pt modelId="{D7642EBC-1322-49B9-B44A-CEC2C3B53CA5}" type="pres">
      <dgm:prSet presAssocID="{BBA6D385-2732-44C7-858B-70314464F60E}" presName="root2" presStyleCnt="0"/>
      <dgm:spPr/>
    </dgm:pt>
    <dgm:pt modelId="{9995D19E-512C-484B-95B6-E1E2A0FCA899}" type="pres">
      <dgm:prSet presAssocID="{BBA6D385-2732-44C7-858B-70314464F60E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F3B810D-72FD-469F-9C0A-B891C2B03E63}" type="pres">
      <dgm:prSet presAssocID="{BBA6D385-2732-44C7-858B-70314464F60E}" presName="level3hierChild" presStyleCnt="0"/>
      <dgm:spPr/>
    </dgm:pt>
    <dgm:pt modelId="{BC9494B8-FA35-4FA5-8A60-21D622AC882E}" type="pres">
      <dgm:prSet presAssocID="{5ACAA2A3-A1A0-4F37-A792-EA2CDC82BE41}" presName="conn2-1" presStyleLbl="parChTrans1D4" presStyleIdx="1" presStyleCnt="16"/>
      <dgm:spPr/>
      <dgm:t>
        <a:bodyPr/>
        <a:lstStyle/>
        <a:p>
          <a:endParaRPr lang="pt-BR"/>
        </a:p>
      </dgm:t>
    </dgm:pt>
    <dgm:pt modelId="{4BD0800F-3057-4D09-831D-429625E7683F}" type="pres">
      <dgm:prSet presAssocID="{5ACAA2A3-A1A0-4F37-A792-EA2CDC82BE41}" presName="connTx" presStyleLbl="parChTrans1D4" presStyleIdx="1" presStyleCnt="16"/>
      <dgm:spPr/>
      <dgm:t>
        <a:bodyPr/>
        <a:lstStyle/>
        <a:p>
          <a:endParaRPr lang="pt-BR"/>
        </a:p>
      </dgm:t>
    </dgm:pt>
    <dgm:pt modelId="{DE845076-F24C-496F-BF39-B661814827F6}" type="pres">
      <dgm:prSet presAssocID="{5019D8F2-9C49-428B-9A6C-D8ACB9D05B10}" presName="root2" presStyleCnt="0"/>
      <dgm:spPr/>
    </dgm:pt>
    <dgm:pt modelId="{414E5BA6-E38D-422F-8C06-5484519B71A5}" type="pres">
      <dgm:prSet presAssocID="{5019D8F2-9C49-428B-9A6C-D8ACB9D05B10}" presName="LevelTwoTextNode" presStyleLbl="node4" presStyleIdx="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C5018FC-2CC9-4D6A-B913-A39C4DAF2648}" type="pres">
      <dgm:prSet presAssocID="{5019D8F2-9C49-428B-9A6C-D8ACB9D05B10}" presName="level3hierChild" presStyleCnt="0"/>
      <dgm:spPr/>
    </dgm:pt>
    <dgm:pt modelId="{7244773A-1C85-4EC5-B59C-53A5F01D855D}" type="pres">
      <dgm:prSet presAssocID="{6ED3C07B-B389-4AEA-AD3C-AA58C8484C38}" presName="conn2-1" presStyleLbl="parChTrans1D3" presStyleIdx="3" presStyleCnt="8"/>
      <dgm:spPr/>
      <dgm:t>
        <a:bodyPr/>
        <a:lstStyle/>
        <a:p>
          <a:endParaRPr lang="pt-BR"/>
        </a:p>
      </dgm:t>
    </dgm:pt>
    <dgm:pt modelId="{AC80EBFB-1717-4991-A7DB-378E115D77FA}" type="pres">
      <dgm:prSet presAssocID="{6ED3C07B-B389-4AEA-AD3C-AA58C8484C38}" presName="connTx" presStyleLbl="parChTrans1D3" presStyleIdx="3" presStyleCnt="8"/>
      <dgm:spPr/>
      <dgm:t>
        <a:bodyPr/>
        <a:lstStyle/>
        <a:p>
          <a:endParaRPr lang="pt-BR"/>
        </a:p>
      </dgm:t>
    </dgm:pt>
    <dgm:pt modelId="{A32EB381-C2DD-4425-B95E-DCB7292CB39B}" type="pres">
      <dgm:prSet presAssocID="{451DD3DB-E699-4B08-AE37-6395B5D6D21C}" presName="root2" presStyleCnt="0"/>
      <dgm:spPr/>
    </dgm:pt>
    <dgm:pt modelId="{238BBACD-DD4A-45DD-BB6A-70360D9EC6E5}" type="pres">
      <dgm:prSet presAssocID="{451DD3DB-E699-4B08-AE37-6395B5D6D21C}" presName="LevelTwoTextNod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518118-44BE-41A9-86F5-F4353C6E1FC1}" type="pres">
      <dgm:prSet presAssocID="{451DD3DB-E699-4B08-AE37-6395B5D6D21C}" presName="level3hierChild" presStyleCnt="0"/>
      <dgm:spPr/>
    </dgm:pt>
    <dgm:pt modelId="{F20C409C-2D77-4753-9D29-DDFEB632F924}" type="pres">
      <dgm:prSet presAssocID="{178E6D4D-7A8A-4B18-A64D-413093321828}" presName="conn2-1" presStyleLbl="parChTrans1D2" presStyleIdx="2" presStyleCnt="4"/>
      <dgm:spPr/>
      <dgm:t>
        <a:bodyPr/>
        <a:lstStyle/>
        <a:p>
          <a:endParaRPr lang="pt-BR"/>
        </a:p>
      </dgm:t>
    </dgm:pt>
    <dgm:pt modelId="{23FC6C18-C8BB-42D5-9005-2A4756BD1650}" type="pres">
      <dgm:prSet presAssocID="{178E6D4D-7A8A-4B18-A64D-413093321828}" presName="connTx" presStyleLbl="parChTrans1D2" presStyleIdx="2" presStyleCnt="4"/>
      <dgm:spPr/>
      <dgm:t>
        <a:bodyPr/>
        <a:lstStyle/>
        <a:p>
          <a:endParaRPr lang="pt-BR"/>
        </a:p>
      </dgm:t>
    </dgm:pt>
    <dgm:pt modelId="{0EEC3A7D-2EAE-41CA-8C0C-FC2A9AB5CFF0}" type="pres">
      <dgm:prSet presAssocID="{00A0A1A2-2286-4E18-9FC0-E53EBCF24EE4}" presName="root2" presStyleCnt="0"/>
      <dgm:spPr/>
    </dgm:pt>
    <dgm:pt modelId="{8D51C481-F436-438C-A331-E6D06D2ADF60}" type="pres">
      <dgm:prSet presAssocID="{00A0A1A2-2286-4E18-9FC0-E53EBCF24EE4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B030859-F62C-4FE5-B1D9-B9276164FD27}" type="pres">
      <dgm:prSet presAssocID="{00A0A1A2-2286-4E18-9FC0-E53EBCF24EE4}" presName="level3hierChild" presStyleCnt="0"/>
      <dgm:spPr/>
    </dgm:pt>
    <dgm:pt modelId="{A5F51078-A532-418F-BDA1-36BCF6B5777A}" type="pres">
      <dgm:prSet presAssocID="{FE361AF3-65BE-4A7A-A857-964CDFD8348B}" presName="conn2-1" presStyleLbl="parChTrans1D3" presStyleIdx="4" presStyleCnt="8"/>
      <dgm:spPr/>
      <dgm:t>
        <a:bodyPr/>
        <a:lstStyle/>
        <a:p>
          <a:endParaRPr lang="pt-BR"/>
        </a:p>
      </dgm:t>
    </dgm:pt>
    <dgm:pt modelId="{C0A16E25-368B-4619-8BDA-8148BB311F77}" type="pres">
      <dgm:prSet presAssocID="{FE361AF3-65BE-4A7A-A857-964CDFD8348B}" presName="connTx" presStyleLbl="parChTrans1D3" presStyleIdx="4" presStyleCnt="8"/>
      <dgm:spPr/>
      <dgm:t>
        <a:bodyPr/>
        <a:lstStyle/>
        <a:p>
          <a:endParaRPr lang="pt-BR"/>
        </a:p>
      </dgm:t>
    </dgm:pt>
    <dgm:pt modelId="{03C053C1-2C58-4C7F-9177-8668BFF85BEF}" type="pres">
      <dgm:prSet presAssocID="{06AED5F8-721B-44AC-BBCB-86DF0EDBBF1C}" presName="root2" presStyleCnt="0"/>
      <dgm:spPr/>
    </dgm:pt>
    <dgm:pt modelId="{C802C9A6-925B-486C-A4BF-8F3660E6CEB9}" type="pres">
      <dgm:prSet presAssocID="{06AED5F8-721B-44AC-BBCB-86DF0EDBBF1C}" presName="LevelTwoTextNod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E4ABB9-3477-4DC6-864F-CFAE32E46270}" type="pres">
      <dgm:prSet presAssocID="{06AED5F8-721B-44AC-BBCB-86DF0EDBBF1C}" presName="level3hierChild" presStyleCnt="0"/>
      <dgm:spPr/>
    </dgm:pt>
    <dgm:pt modelId="{6D328538-138D-4CF4-A062-8502478DEE41}" type="pres">
      <dgm:prSet presAssocID="{46A781E4-B254-434D-8E20-CF81E93555B1}" presName="conn2-1" presStyleLbl="parChTrans1D4" presStyleIdx="2" presStyleCnt="16"/>
      <dgm:spPr/>
      <dgm:t>
        <a:bodyPr/>
        <a:lstStyle/>
        <a:p>
          <a:endParaRPr lang="pt-BR"/>
        </a:p>
      </dgm:t>
    </dgm:pt>
    <dgm:pt modelId="{60902766-BDF2-45A0-82F2-379151127338}" type="pres">
      <dgm:prSet presAssocID="{46A781E4-B254-434D-8E20-CF81E93555B1}" presName="connTx" presStyleLbl="parChTrans1D4" presStyleIdx="2" presStyleCnt="16"/>
      <dgm:spPr/>
      <dgm:t>
        <a:bodyPr/>
        <a:lstStyle/>
        <a:p>
          <a:endParaRPr lang="pt-BR"/>
        </a:p>
      </dgm:t>
    </dgm:pt>
    <dgm:pt modelId="{760358AF-DB9F-4834-B229-6FF705E57688}" type="pres">
      <dgm:prSet presAssocID="{1FB50BEC-7EFC-48DF-9CC4-E35E462FC97E}" presName="root2" presStyleCnt="0"/>
      <dgm:spPr/>
    </dgm:pt>
    <dgm:pt modelId="{A3AE71C6-C2A7-4C2B-8C69-1CDEBDF3EDB1}" type="pres">
      <dgm:prSet presAssocID="{1FB50BEC-7EFC-48DF-9CC4-E35E462FC97E}" presName="LevelTwoTextNode" presStyleLbl="node4" presStyleIdx="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C876017-DFEE-4473-92CE-7E0A4C0EA2D9}" type="pres">
      <dgm:prSet presAssocID="{1FB50BEC-7EFC-48DF-9CC4-E35E462FC97E}" presName="level3hierChild" presStyleCnt="0"/>
      <dgm:spPr/>
    </dgm:pt>
    <dgm:pt modelId="{A480CA09-7212-457B-8F31-E86D2C91BD31}" type="pres">
      <dgm:prSet presAssocID="{DCFFD3BD-45A7-462A-A63A-0063D87864D3}" presName="conn2-1" presStyleLbl="parChTrans1D4" presStyleIdx="3" presStyleCnt="16"/>
      <dgm:spPr/>
      <dgm:t>
        <a:bodyPr/>
        <a:lstStyle/>
        <a:p>
          <a:endParaRPr lang="pt-BR"/>
        </a:p>
      </dgm:t>
    </dgm:pt>
    <dgm:pt modelId="{9D4F4C33-E2FE-4E1D-A10F-054CACD6AD08}" type="pres">
      <dgm:prSet presAssocID="{DCFFD3BD-45A7-462A-A63A-0063D87864D3}" presName="connTx" presStyleLbl="parChTrans1D4" presStyleIdx="3" presStyleCnt="16"/>
      <dgm:spPr/>
      <dgm:t>
        <a:bodyPr/>
        <a:lstStyle/>
        <a:p>
          <a:endParaRPr lang="pt-BR"/>
        </a:p>
      </dgm:t>
    </dgm:pt>
    <dgm:pt modelId="{EBC3F730-A572-47EA-BF41-43769547DFA6}" type="pres">
      <dgm:prSet presAssocID="{0A3DA0AF-1FF3-459B-9F29-1B917AFFD9C0}" presName="root2" presStyleCnt="0"/>
      <dgm:spPr/>
    </dgm:pt>
    <dgm:pt modelId="{B6BE0CE6-80E7-4D94-8269-2E5E0966C09F}" type="pres">
      <dgm:prSet presAssocID="{0A3DA0AF-1FF3-459B-9F29-1B917AFFD9C0}" presName="LevelTwoTextNode" presStyleLbl="node4" presStyleIdx="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E8033C5-E115-434A-9EB7-F1F774D4BF47}" type="pres">
      <dgm:prSet presAssocID="{0A3DA0AF-1FF3-459B-9F29-1B917AFFD9C0}" presName="level3hierChild" presStyleCnt="0"/>
      <dgm:spPr/>
    </dgm:pt>
    <dgm:pt modelId="{E1BA8093-DDB4-462F-84E3-4427249A0083}" type="pres">
      <dgm:prSet presAssocID="{1714D0D5-F8C0-48D4-A134-613442D75BA7}" presName="conn2-1" presStyleLbl="parChTrans1D3" presStyleIdx="5" presStyleCnt="8"/>
      <dgm:spPr/>
      <dgm:t>
        <a:bodyPr/>
        <a:lstStyle/>
        <a:p>
          <a:endParaRPr lang="pt-BR"/>
        </a:p>
      </dgm:t>
    </dgm:pt>
    <dgm:pt modelId="{8CAF6A90-2474-4B20-8521-7443D6B32249}" type="pres">
      <dgm:prSet presAssocID="{1714D0D5-F8C0-48D4-A134-613442D75BA7}" presName="connTx" presStyleLbl="parChTrans1D3" presStyleIdx="5" presStyleCnt="8"/>
      <dgm:spPr/>
      <dgm:t>
        <a:bodyPr/>
        <a:lstStyle/>
        <a:p>
          <a:endParaRPr lang="pt-BR"/>
        </a:p>
      </dgm:t>
    </dgm:pt>
    <dgm:pt modelId="{5E83309F-039A-467E-92D1-124DFBAF2B59}" type="pres">
      <dgm:prSet presAssocID="{9B69B6A5-0F72-43DA-8496-01837055DDA5}" presName="root2" presStyleCnt="0"/>
      <dgm:spPr/>
    </dgm:pt>
    <dgm:pt modelId="{06B16270-0D52-411B-AD5B-27C6E5645FC6}" type="pres">
      <dgm:prSet presAssocID="{9B69B6A5-0F72-43DA-8496-01837055DDA5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DEC0B57-8D54-427C-87DD-95E9524B7E88}" type="pres">
      <dgm:prSet presAssocID="{9B69B6A5-0F72-43DA-8496-01837055DDA5}" presName="level3hierChild" presStyleCnt="0"/>
      <dgm:spPr/>
    </dgm:pt>
    <dgm:pt modelId="{F12C8A39-57FA-4CDB-A1CA-1D75AF1F26A1}" type="pres">
      <dgm:prSet presAssocID="{7A8ADAAB-4493-47A0-8A03-DEEE27C65BF3}" presName="conn2-1" presStyleLbl="parChTrans1D4" presStyleIdx="4" presStyleCnt="16"/>
      <dgm:spPr/>
      <dgm:t>
        <a:bodyPr/>
        <a:lstStyle/>
        <a:p>
          <a:endParaRPr lang="pt-BR"/>
        </a:p>
      </dgm:t>
    </dgm:pt>
    <dgm:pt modelId="{943AFF06-CAA9-4C36-9012-3B0920653236}" type="pres">
      <dgm:prSet presAssocID="{7A8ADAAB-4493-47A0-8A03-DEEE27C65BF3}" presName="connTx" presStyleLbl="parChTrans1D4" presStyleIdx="4" presStyleCnt="16"/>
      <dgm:spPr/>
      <dgm:t>
        <a:bodyPr/>
        <a:lstStyle/>
        <a:p>
          <a:endParaRPr lang="pt-BR"/>
        </a:p>
      </dgm:t>
    </dgm:pt>
    <dgm:pt modelId="{7AFDDEED-743B-4D8D-9BFC-BCD2C4E0C8DA}" type="pres">
      <dgm:prSet presAssocID="{7A969553-E6FF-435B-AEF3-4009696591F2}" presName="root2" presStyleCnt="0"/>
      <dgm:spPr/>
    </dgm:pt>
    <dgm:pt modelId="{1964A037-49B4-4ACA-9D01-0EE816A7979C}" type="pres">
      <dgm:prSet presAssocID="{7A969553-E6FF-435B-AEF3-4009696591F2}" presName="LevelTwoTextNode" presStyleLbl="node4" presStyleIdx="4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CF5A6E1-3431-4F74-9725-72C36C20A97C}" type="pres">
      <dgm:prSet presAssocID="{7A969553-E6FF-435B-AEF3-4009696591F2}" presName="level3hierChild" presStyleCnt="0"/>
      <dgm:spPr/>
    </dgm:pt>
    <dgm:pt modelId="{32F00E64-9012-4425-B29A-1FD14DC834AF}" type="pres">
      <dgm:prSet presAssocID="{C2009E4B-7C28-4EA1-89FD-AE6D648B8052}" presName="conn2-1" presStyleLbl="parChTrans1D4" presStyleIdx="5" presStyleCnt="16"/>
      <dgm:spPr/>
      <dgm:t>
        <a:bodyPr/>
        <a:lstStyle/>
        <a:p>
          <a:endParaRPr lang="pt-BR"/>
        </a:p>
      </dgm:t>
    </dgm:pt>
    <dgm:pt modelId="{789A32C4-F96C-471D-A5D9-15A9F2129F65}" type="pres">
      <dgm:prSet presAssocID="{C2009E4B-7C28-4EA1-89FD-AE6D648B8052}" presName="connTx" presStyleLbl="parChTrans1D4" presStyleIdx="5" presStyleCnt="16"/>
      <dgm:spPr/>
      <dgm:t>
        <a:bodyPr/>
        <a:lstStyle/>
        <a:p>
          <a:endParaRPr lang="pt-BR"/>
        </a:p>
      </dgm:t>
    </dgm:pt>
    <dgm:pt modelId="{5DB3AD52-8ADB-4163-BDCE-3258F75D042D}" type="pres">
      <dgm:prSet presAssocID="{FD7D7A49-8587-453C-9DD1-A909F73C179F}" presName="root2" presStyleCnt="0"/>
      <dgm:spPr/>
    </dgm:pt>
    <dgm:pt modelId="{B62008DD-4263-4C3D-9B9C-333F0F623009}" type="pres">
      <dgm:prSet presAssocID="{FD7D7A49-8587-453C-9DD1-A909F73C179F}" presName="LevelTwoTextNode" presStyleLbl="node4" presStyleIdx="5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F0C957-32B1-4C60-894F-FBB27260F1B8}" type="pres">
      <dgm:prSet presAssocID="{FD7D7A49-8587-453C-9DD1-A909F73C179F}" presName="level3hierChild" presStyleCnt="0"/>
      <dgm:spPr/>
    </dgm:pt>
    <dgm:pt modelId="{7D1760B9-4B8C-4C5C-9CC4-EF5AFA176BC8}" type="pres">
      <dgm:prSet presAssocID="{98F4EFAC-A33F-4DC7-BAF6-57BF90B7DF2E}" presName="conn2-1" presStyleLbl="parChTrans1D2" presStyleIdx="3" presStyleCnt="4"/>
      <dgm:spPr/>
      <dgm:t>
        <a:bodyPr/>
        <a:lstStyle/>
        <a:p>
          <a:endParaRPr lang="pt-BR"/>
        </a:p>
      </dgm:t>
    </dgm:pt>
    <dgm:pt modelId="{086C4B9B-3EED-4B94-BA4A-0CDCE10374F5}" type="pres">
      <dgm:prSet presAssocID="{98F4EFAC-A33F-4DC7-BAF6-57BF90B7DF2E}" presName="connTx" presStyleLbl="parChTrans1D2" presStyleIdx="3" presStyleCnt="4"/>
      <dgm:spPr/>
      <dgm:t>
        <a:bodyPr/>
        <a:lstStyle/>
        <a:p>
          <a:endParaRPr lang="pt-BR"/>
        </a:p>
      </dgm:t>
    </dgm:pt>
    <dgm:pt modelId="{D8736C67-3974-4D79-9431-50774709D6EA}" type="pres">
      <dgm:prSet presAssocID="{739F0BE0-9040-4A20-ACDE-1D512DCF69C7}" presName="root2" presStyleCnt="0"/>
      <dgm:spPr/>
    </dgm:pt>
    <dgm:pt modelId="{395C14D4-D347-4F65-A66F-B8C898760A60}" type="pres">
      <dgm:prSet presAssocID="{739F0BE0-9040-4A20-ACDE-1D512DCF69C7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53DE097-F4C6-4EDE-AD7F-3C0533359B30}" type="pres">
      <dgm:prSet presAssocID="{739F0BE0-9040-4A20-ACDE-1D512DCF69C7}" presName="level3hierChild" presStyleCnt="0"/>
      <dgm:spPr/>
    </dgm:pt>
    <dgm:pt modelId="{C5C1410D-5B42-452F-AE02-CADCDFE646D3}" type="pres">
      <dgm:prSet presAssocID="{BD260020-15A2-47BD-A144-DC941902D0D7}" presName="conn2-1" presStyleLbl="parChTrans1D3" presStyleIdx="6" presStyleCnt="8"/>
      <dgm:spPr/>
      <dgm:t>
        <a:bodyPr/>
        <a:lstStyle/>
        <a:p>
          <a:endParaRPr lang="pt-BR"/>
        </a:p>
      </dgm:t>
    </dgm:pt>
    <dgm:pt modelId="{D910E800-B3B8-4CAA-AF8E-059E1FF7187F}" type="pres">
      <dgm:prSet presAssocID="{BD260020-15A2-47BD-A144-DC941902D0D7}" presName="connTx" presStyleLbl="parChTrans1D3" presStyleIdx="6" presStyleCnt="8"/>
      <dgm:spPr/>
      <dgm:t>
        <a:bodyPr/>
        <a:lstStyle/>
        <a:p>
          <a:endParaRPr lang="pt-BR"/>
        </a:p>
      </dgm:t>
    </dgm:pt>
    <dgm:pt modelId="{E3BEC87E-68E8-48AF-97D8-87CA9631B2E8}" type="pres">
      <dgm:prSet presAssocID="{35D15869-FBAB-45F2-8E0D-244DB2832588}" presName="root2" presStyleCnt="0"/>
      <dgm:spPr/>
    </dgm:pt>
    <dgm:pt modelId="{2A06BA41-97CC-4100-ABFC-289BB26827C8}" type="pres">
      <dgm:prSet presAssocID="{35D15869-FBAB-45F2-8E0D-244DB2832588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0DF04AF-D578-4B2F-B18E-EF397B4B10EE}" type="pres">
      <dgm:prSet presAssocID="{35D15869-FBAB-45F2-8E0D-244DB2832588}" presName="level3hierChild" presStyleCnt="0"/>
      <dgm:spPr/>
    </dgm:pt>
    <dgm:pt modelId="{7955337D-2A97-48A1-9A98-856E74D30E79}" type="pres">
      <dgm:prSet presAssocID="{BA891CB2-1456-46B1-8A98-3800404A9477}" presName="conn2-1" presStyleLbl="parChTrans1D4" presStyleIdx="6" presStyleCnt="16"/>
      <dgm:spPr/>
      <dgm:t>
        <a:bodyPr/>
        <a:lstStyle/>
        <a:p>
          <a:endParaRPr lang="pt-BR"/>
        </a:p>
      </dgm:t>
    </dgm:pt>
    <dgm:pt modelId="{04C0088E-0592-4C48-A45C-06655779D64E}" type="pres">
      <dgm:prSet presAssocID="{BA891CB2-1456-46B1-8A98-3800404A9477}" presName="connTx" presStyleLbl="parChTrans1D4" presStyleIdx="6" presStyleCnt="16"/>
      <dgm:spPr/>
      <dgm:t>
        <a:bodyPr/>
        <a:lstStyle/>
        <a:p>
          <a:endParaRPr lang="pt-BR"/>
        </a:p>
      </dgm:t>
    </dgm:pt>
    <dgm:pt modelId="{7D52D133-545E-4AC7-9915-8473D9E01F94}" type="pres">
      <dgm:prSet presAssocID="{A329AC00-A43D-489B-A740-5AE54438ED38}" presName="root2" presStyleCnt="0"/>
      <dgm:spPr/>
    </dgm:pt>
    <dgm:pt modelId="{51ED38D9-834E-4D56-86F4-839CF098454F}" type="pres">
      <dgm:prSet presAssocID="{A329AC00-A43D-489B-A740-5AE54438ED38}" presName="LevelTwoTextNode" presStyleLbl="node4" presStyleIdx="6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03DAAD0-330D-4DEB-A88A-11417063E470}" type="pres">
      <dgm:prSet presAssocID="{A329AC00-A43D-489B-A740-5AE54438ED38}" presName="level3hierChild" presStyleCnt="0"/>
      <dgm:spPr/>
    </dgm:pt>
    <dgm:pt modelId="{E8433CFE-6D52-43EA-BEA5-41DE6CC6F84A}" type="pres">
      <dgm:prSet presAssocID="{3E8BDD39-F04A-484D-9AEE-24D6518A6642}" presName="conn2-1" presStyleLbl="parChTrans1D4" presStyleIdx="7" presStyleCnt="16"/>
      <dgm:spPr/>
      <dgm:t>
        <a:bodyPr/>
        <a:lstStyle/>
        <a:p>
          <a:endParaRPr lang="pt-BR"/>
        </a:p>
      </dgm:t>
    </dgm:pt>
    <dgm:pt modelId="{7AABC925-336E-42B2-9DF6-6F96C537614C}" type="pres">
      <dgm:prSet presAssocID="{3E8BDD39-F04A-484D-9AEE-24D6518A6642}" presName="connTx" presStyleLbl="parChTrans1D4" presStyleIdx="7" presStyleCnt="16"/>
      <dgm:spPr/>
      <dgm:t>
        <a:bodyPr/>
        <a:lstStyle/>
        <a:p>
          <a:endParaRPr lang="pt-BR"/>
        </a:p>
      </dgm:t>
    </dgm:pt>
    <dgm:pt modelId="{350DBC95-B609-49B8-9ECA-AA70A0BC729E}" type="pres">
      <dgm:prSet presAssocID="{E641FFA8-890B-4410-B9E8-1EE29447FC6B}" presName="root2" presStyleCnt="0"/>
      <dgm:spPr/>
    </dgm:pt>
    <dgm:pt modelId="{14A754E2-0779-478D-8710-8FF65E3D6A2F}" type="pres">
      <dgm:prSet presAssocID="{E641FFA8-890B-4410-B9E8-1EE29447FC6B}" presName="LevelTwoTextNode" presStyleLbl="node4" presStyleIdx="7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D308514-97A9-4E45-A67E-B3AAFE8B2AFF}" type="pres">
      <dgm:prSet presAssocID="{E641FFA8-890B-4410-B9E8-1EE29447FC6B}" presName="level3hierChild" presStyleCnt="0"/>
      <dgm:spPr/>
    </dgm:pt>
    <dgm:pt modelId="{55ECC556-B1D7-48A2-A58F-AF580BAFBEE8}" type="pres">
      <dgm:prSet presAssocID="{844CAD9B-B350-4E31-9A81-AB53658D032A}" presName="conn2-1" presStyleLbl="parChTrans1D3" presStyleIdx="7" presStyleCnt="8"/>
      <dgm:spPr/>
      <dgm:t>
        <a:bodyPr/>
        <a:lstStyle/>
        <a:p>
          <a:endParaRPr lang="pt-BR"/>
        </a:p>
      </dgm:t>
    </dgm:pt>
    <dgm:pt modelId="{8BEF87D5-44D1-4B34-866B-AF3DD635C990}" type="pres">
      <dgm:prSet presAssocID="{844CAD9B-B350-4E31-9A81-AB53658D032A}" presName="connTx" presStyleLbl="parChTrans1D3" presStyleIdx="7" presStyleCnt="8"/>
      <dgm:spPr/>
      <dgm:t>
        <a:bodyPr/>
        <a:lstStyle/>
        <a:p>
          <a:endParaRPr lang="pt-BR"/>
        </a:p>
      </dgm:t>
    </dgm:pt>
    <dgm:pt modelId="{AA15EE4B-2EED-4BE3-B72E-D92C9D57D553}" type="pres">
      <dgm:prSet presAssocID="{C35629CB-7ABA-4555-ACF2-0032962C10BC}" presName="root2" presStyleCnt="0"/>
      <dgm:spPr/>
    </dgm:pt>
    <dgm:pt modelId="{DC0841C1-0D3B-4CEA-BB60-31FC5C69A954}" type="pres">
      <dgm:prSet presAssocID="{C35629CB-7ABA-4555-ACF2-0032962C10BC}" presName="LevelTwoTextNod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393D058-EFAC-4E02-88D0-E3C25741EE11}" type="pres">
      <dgm:prSet presAssocID="{C35629CB-7ABA-4555-ACF2-0032962C10BC}" presName="level3hierChild" presStyleCnt="0"/>
      <dgm:spPr/>
    </dgm:pt>
    <dgm:pt modelId="{E33C19D5-CF75-4132-9A01-380B12117505}" type="pres">
      <dgm:prSet presAssocID="{F7AA0D54-C1EC-46D5-BEA0-5C0B60B0FD5D}" presName="conn2-1" presStyleLbl="parChTrans1D4" presStyleIdx="8" presStyleCnt="16"/>
      <dgm:spPr/>
      <dgm:t>
        <a:bodyPr/>
        <a:lstStyle/>
        <a:p>
          <a:endParaRPr lang="pt-BR"/>
        </a:p>
      </dgm:t>
    </dgm:pt>
    <dgm:pt modelId="{F46E947E-2107-48D9-9B5E-96DA87C75228}" type="pres">
      <dgm:prSet presAssocID="{F7AA0D54-C1EC-46D5-BEA0-5C0B60B0FD5D}" presName="connTx" presStyleLbl="parChTrans1D4" presStyleIdx="8" presStyleCnt="16"/>
      <dgm:spPr/>
      <dgm:t>
        <a:bodyPr/>
        <a:lstStyle/>
        <a:p>
          <a:endParaRPr lang="pt-BR"/>
        </a:p>
      </dgm:t>
    </dgm:pt>
    <dgm:pt modelId="{08832B81-9089-45D0-B4F9-AE1600583D91}" type="pres">
      <dgm:prSet presAssocID="{1A6C34A8-90BF-4C00-9CDC-94292C94B00A}" presName="root2" presStyleCnt="0"/>
      <dgm:spPr/>
    </dgm:pt>
    <dgm:pt modelId="{52DE063D-90F6-4BFC-B5EB-C9F8A0608F21}" type="pres">
      <dgm:prSet presAssocID="{1A6C34A8-90BF-4C00-9CDC-94292C94B00A}" presName="LevelTwoTextNode" presStyleLbl="node4" presStyleIdx="8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2DF4D6-7DBD-48A1-B3DA-3771F47A595B}" type="pres">
      <dgm:prSet presAssocID="{1A6C34A8-90BF-4C00-9CDC-94292C94B00A}" presName="level3hierChild" presStyleCnt="0"/>
      <dgm:spPr/>
    </dgm:pt>
    <dgm:pt modelId="{D8A52F8E-8D44-4E0C-8494-2CDD88CBF7C4}" type="pres">
      <dgm:prSet presAssocID="{C89AB56E-E45A-4760-BCE7-D87C74C5865F}" presName="conn2-1" presStyleLbl="parChTrans1D4" presStyleIdx="9" presStyleCnt="16"/>
      <dgm:spPr/>
      <dgm:t>
        <a:bodyPr/>
        <a:lstStyle/>
        <a:p>
          <a:endParaRPr lang="pt-BR"/>
        </a:p>
      </dgm:t>
    </dgm:pt>
    <dgm:pt modelId="{CB68CE44-0D81-44A9-9E21-E75B21DB6390}" type="pres">
      <dgm:prSet presAssocID="{C89AB56E-E45A-4760-BCE7-D87C74C5865F}" presName="connTx" presStyleLbl="parChTrans1D4" presStyleIdx="9" presStyleCnt="16"/>
      <dgm:spPr/>
      <dgm:t>
        <a:bodyPr/>
        <a:lstStyle/>
        <a:p>
          <a:endParaRPr lang="pt-BR"/>
        </a:p>
      </dgm:t>
    </dgm:pt>
    <dgm:pt modelId="{9CFFA18A-5BC2-4901-B5CE-9E7ADA4797D0}" type="pres">
      <dgm:prSet presAssocID="{C18F7EDB-E7A4-47F1-BA62-B49A451C556B}" presName="root2" presStyleCnt="0"/>
      <dgm:spPr/>
    </dgm:pt>
    <dgm:pt modelId="{B6DD6E76-6135-4FC7-A382-2300C7299819}" type="pres">
      <dgm:prSet presAssocID="{C18F7EDB-E7A4-47F1-BA62-B49A451C556B}" presName="LevelTwoTextNode" presStyleLbl="node4" presStyleIdx="9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58D7757-1E9A-4645-BAEB-41CC2227ACCA}" type="pres">
      <dgm:prSet presAssocID="{C18F7EDB-E7A4-47F1-BA62-B49A451C556B}" presName="level3hierChild" presStyleCnt="0"/>
      <dgm:spPr/>
    </dgm:pt>
    <dgm:pt modelId="{0E26E79D-EAAF-4EAF-94E3-C9B8B9B6D487}" type="pres">
      <dgm:prSet presAssocID="{C4F9F7A1-F240-443C-AC35-D6CE056F0B6B}" presName="conn2-1" presStyleLbl="parChTrans1D4" presStyleIdx="10" presStyleCnt="16"/>
      <dgm:spPr/>
      <dgm:t>
        <a:bodyPr/>
        <a:lstStyle/>
        <a:p>
          <a:endParaRPr lang="pt-BR"/>
        </a:p>
      </dgm:t>
    </dgm:pt>
    <dgm:pt modelId="{D99BBB64-F13A-47C0-A664-9EC3940A1F3F}" type="pres">
      <dgm:prSet presAssocID="{C4F9F7A1-F240-443C-AC35-D6CE056F0B6B}" presName="connTx" presStyleLbl="parChTrans1D4" presStyleIdx="10" presStyleCnt="16"/>
      <dgm:spPr/>
      <dgm:t>
        <a:bodyPr/>
        <a:lstStyle/>
        <a:p>
          <a:endParaRPr lang="pt-BR"/>
        </a:p>
      </dgm:t>
    </dgm:pt>
    <dgm:pt modelId="{6CA0AE6C-0D53-4A6F-85D5-271E2DB1E56F}" type="pres">
      <dgm:prSet presAssocID="{83E0B231-EE1D-4268-AB26-0A33751C47C7}" presName="root2" presStyleCnt="0"/>
      <dgm:spPr/>
    </dgm:pt>
    <dgm:pt modelId="{79310953-A946-4D3A-AEC7-32DBF8D7F18B}" type="pres">
      <dgm:prSet presAssocID="{83E0B231-EE1D-4268-AB26-0A33751C47C7}" presName="LevelTwoTextNode" presStyleLbl="node4" presStyleIdx="10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ABE8CB1-300F-4F4C-8CB4-AA39042D8073}" type="pres">
      <dgm:prSet presAssocID="{83E0B231-EE1D-4268-AB26-0A33751C47C7}" presName="level3hierChild" presStyleCnt="0"/>
      <dgm:spPr/>
    </dgm:pt>
    <dgm:pt modelId="{325F6C34-49B5-4164-AC3E-76D1DF17EB2D}" type="pres">
      <dgm:prSet presAssocID="{CA7F6ACF-4DA2-480E-9561-F533EF903EDB}" presName="conn2-1" presStyleLbl="parChTrans1D4" presStyleIdx="11" presStyleCnt="16"/>
      <dgm:spPr/>
      <dgm:t>
        <a:bodyPr/>
        <a:lstStyle/>
        <a:p>
          <a:endParaRPr lang="pt-BR"/>
        </a:p>
      </dgm:t>
    </dgm:pt>
    <dgm:pt modelId="{68BECECC-21EC-42A9-90C6-EAAF645BAD15}" type="pres">
      <dgm:prSet presAssocID="{CA7F6ACF-4DA2-480E-9561-F533EF903EDB}" presName="connTx" presStyleLbl="parChTrans1D4" presStyleIdx="11" presStyleCnt="16"/>
      <dgm:spPr/>
      <dgm:t>
        <a:bodyPr/>
        <a:lstStyle/>
        <a:p>
          <a:endParaRPr lang="pt-BR"/>
        </a:p>
      </dgm:t>
    </dgm:pt>
    <dgm:pt modelId="{64621E64-39CB-43BE-8934-399350C9EBF9}" type="pres">
      <dgm:prSet presAssocID="{D937D3BE-205E-4B69-B165-903CEFB6526F}" presName="root2" presStyleCnt="0"/>
      <dgm:spPr/>
    </dgm:pt>
    <dgm:pt modelId="{E343DCF2-D38C-44A2-BA68-9DF6FF7171A4}" type="pres">
      <dgm:prSet presAssocID="{D937D3BE-205E-4B69-B165-903CEFB6526F}" presName="LevelTwoTextNode" presStyleLbl="node4" presStyleIdx="11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FE7BECD-EB9A-4F93-A158-12BED8B96197}" type="pres">
      <dgm:prSet presAssocID="{D937D3BE-205E-4B69-B165-903CEFB6526F}" presName="level3hierChild" presStyleCnt="0"/>
      <dgm:spPr/>
    </dgm:pt>
    <dgm:pt modelId="{2FE7B470-5DF5-4C93-9EAE-E809BE292BEA}" type="pres">
      <dgm:prSet presAssocID="{1F61C736-0311-4D48-A298-F3A85764AA7C}" presName="conn2-1" presStyleLbl="parChTrans1D4" presStyleIdx="12" presStyleCnt="16"/>
      <dgm:spPr/>
      <dgm:t>
        <a:bodyPr/>
        <a:lstStyle/>
        <a:p>
          <a:endParaRPr lang="pt-BR"/>
        </a:p>
      </dgm:t>
    </dgm:pt>
    <dgm:pt modelId="{5FEE6EC8-C796-46D2-A0B4-8A0C0252595F}" type="pres">
      <dgm:prSet presAssocID="{1F61C736-0311-4D48-A298-F3A85764AA7C}" presName="connTx" presStyleLbl="parChTrans1D4" presStyleIdx="12" presStyleCnt="16"/>
      <dgm:spPr/>
      <dgm:t>
        <a:bodyPr/>
        <a:lstStyle/>
        <a:p>
          <a:endParaRPr lang="pt-BR"/>
        </a:p>
      </dgm:t>
    </dgm:pt>
    <dgm:pt modelId="{DC474075-5E87-4B54-AF73-846E4691B149}" type="pres">
      <dgm:prSet presAssocID="{DD002519-983A-4887-9AAC-F5B237097E9D}" presName="root2" presStyleCnt="0"/>
      <dgm:spPr/>
    </dgm:pt>
    <dgm:pt modelId="{1AE24D6B-26F6-48A6-B571-DE3CBFE267E0}" type="pres">
      <dgm:prSet presAssocID="{DD002519-983A-4887-9AAC-F5B237097E9D}" presName="LevelTwoTextNode" presStyleLbl="node4" presStyleIdx="12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2B69D6E-BE98-4232-AE03-B6ABB6BF5D53}" type="pres">
      <dgm:prSet presAssocID="{DD002519-983A-4887-9AAC-F5B237097E9D}" presName="level3hierChild" presStyleCnt="0"/>
      <dgm:spPr/>
    </dgm:pt>
    <dgm:pt modelId="{28BD0BF3-696C-4F9B-99D1-B68BBF0B52EB}" type="pres">
      <dgm:prSet presAssocID="{B375F680-2B94-4231-8FDC-8707B9080924}" presName="conn2-1" presStyleLbl="parChTrans1D4" presStyleIdx="13" presStyleCnt="16"/>
      <dgm:spPr/>
      <dgm:t>
        <a:bodyPr/>
        <a:lstStyle/>
        <a:p>
          <a:endParaRPr lang="pt-BR"/>
        </a:p>
      </dgm:t>
    </dgm:pt>
    <dgm:pt modelId="{8BD43110-BF02-45BA-8101-83495610455F}" type="pres">
      <dgm:prSet presAssocID="{B375F680-2B94-4231-8FDC-8707B9080924}" presName="connTx" presStyleLbl="parChTrans1D4" presStyleIdx="13" presStyleCnt="16"/>
      <dgm:spPr/>
      <dgm:t>
        <a:bodyPr/>
        <a:lstStyle/>
        <a:p>
          <a:endParaRPr lang="pt-BR"/>
        </a:p>
      </dgm:t>
    </dgm:pt>
    <dgm:pt modelId="{164622E8-4E69-482E-B5D4-F1B3E01C5D98}" type="pres">
      <dgm:prSet presAssocID="{314830E2-7448-45DC-9C07-B07299D1ED4B}" presName="root2" presStyleCnt="0"/>
      <dgm:spPr/>
    </dgm:pt>
    <dgm:pt modelId="{F4F12216-BD99-4F40-AA3C-45D768881D84}" type="pres">
      <dgm:prSet presAssocID="{314830E2-7448-45DC-9C07-B07299D1ED4B}" presName="LevelTwoTextNode" presStyleLbl="node4" presStyleIdx="13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00359A4-C8C2-4D45-B4C7-65FD8414EF35}" type="pres">
      <dgm:prSet presAssocID="{314830E2-7448-45DC-9C07-B07299D1ED4B}" presName="level3hierChild" presStyleCnt="0"/>
      <dgm:spPr/>
    </dgm:pt>
    <dgm:pt modelId="{FEEFD03E-2C74-4A41-8BDB-F2C41BEF6C44}" type="pres">
      <dgm:prSet presAssocID="{1DF20667-F04B-4497-AFFC-A68128B66D61}" presName="conn2-1" presStyleLbl="parChTrans1D4" presStyleIdx="14" presStyleCnt="16"/>
      <dgm:spPr/>
      <dgm:t>
        <a:bodyPr/>
        <a:lstStyle/>
        <a:p>
          <a:endParaRPr lang="pt-BR"/>
        </a:p>
      </dgm:t>
    </dgm:pt>
    <dgm:pt modelId="{1DF7647C-6C7F-4F05-8933-61F3CB0EC82B}" type="pres">
      <dgm:prSet presAssocID="{1DF20667-F04B-4497-AFFC-A68128B66D61}" presName="connTx" presStyleLbl="parChTrans1D4" presStyleIdx="14" presStyleCnt="16"/>
      <dgm:spPr/>
      <dgm:t>
        <a:bodyPr/>
        <a:lstStyle/>
        <a:p>
          <a:endParaRPr lang="pt-BR"/>
        </a:p>
      </dgm:t>
    </dgm:pt>
    <dgm:pt modelId="{83C540FD-B9F2-483A-830E-70300C89C570}" type="pres">
      <dgm:prSet presAssocID="{4F32A99B-437C-4A15-BEC1-3C8ED98D789E}" presName="root2" presStyleCnt="0"/>
      <dgm:spPr/>
    </dgm:pt>
    <dgm:pt modelId="{F2EE7275-4207-42BF-9CAD-545966E15198}" type="pres">
      <dgm:prSet presAssocID="{4F32A99B-437C-4A15-BEC1-3C8ED98D789E}" presName="LevelTwoTextNode" presStyleLbl="node4" presStyleIdx="14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BB6A8C1-7AA8-49CC-B8D0-35E29443E770}" type="pres">
      <dgm:prSet presAssocID="{4F32A99B-437C-4A15-BEC1-3C8ED98D789E}" presName="level3hierChild" presStyleCnt="0"/>
      <dgm:spPr/>
    </dgm:pt>
    <dgm:pt modelId="{688213DD-D557-4E9E-92BC-DC2019E372A4}" type="pres">
      <dgm:prSet presAssocID="{AA30C597-F66E-449B-84BC-D9C1AF4F8748}" presName="conn2-1" presStyleLbl="parChTrans1D4" presStyleIdx="15" presStyleCnt="16"/>
      <dgm:spPr/>
      <dgm:t>
        <a:bodyPr/>
        <a:lstStyle/>
        <a:p>
          <a:endParaRPr lang="pt-BR"/>
        </a:p>
      </dgm:t>
    </dgm:pt>
    <dgm:pt modelId="{7CE6DBF8-50F6-4969-B77C-F6ACEE9D8433}" type="pres">
      <dgm:prSet presAssocID="{AA30C597-F66E-449B-84BC-D9C1AF4F8748}" presName="connTx" presStyleLbl="parChTrans1D4" presStyleIdx="15" presStyleCnt="16"/>
      <dgm:spPr/>
      <dgm:t>
        <a:bodyPr/>
        <a:lstStyle/>
        <a:p>
          <a:endParaRPr lang="pt-BR"/>
        </a:p>
      </dgm:t>
    </dgm:pt>
    <dgm:pt modelId="{7BA672DF-CD56-4F6D-B40F-7BB84320BC8A}" type="pres">
      <dgm:prSet presAssocID="{8C33F09C-E608-42D5-ADEC-C3AAD55D61C1}" presName="root2" presStyleCnt="0"/>
      <dgm:spPr/>
    </dgm:pt>
    <dgm:pt modelId="{EB6BEAFD-1F02-4983-916B-302B59B9A764}" type="pres">
      <dgm:prSet presAssocID="{8C33F09C-E608-42D5-ADEC-C3AAD55D61C1}" presName="LevelTwoTextNode" presStyleLbl="node4" presStyleIdx="15" presStyleCnt="1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655A9B5-6813-4442-AFE6-F053F8E7B3B3}" type="pres">
      <dgm:prSet presAssocID="{8C33F09C-E608-42D5-ADEC-C3AAD55D61C1}" presName="level3hierChild" presStyleCnt="0"/>
      <dgm:spPr/>
    </dgm:pt>
  </dgm:ptLst>
  <dgm:cxnLst>
    <dgm:cxn modelId="{2175C6AA-5E15-4E83-B24D-D4664D5B09C6}" type="presOf" srcId="{1F61C736-0311-4D48-A298-F3A85764AA7C}" destId="{2FE7B470-5DF5-4C93-9EAE-E809BE292BEA}" srcOrd="0" destOrd="0" presId="urn:microsoft.com/office/officeart/2005/8/layout/hierarchy2"/>
    <dgm:cxn modelId="{CC02EFE3-FF62-46A6-B0F2-9FF5A5AEBE19}" type="presOf" srcId="{8C33F09C-E608-42D5-ADEC-C3AAD55D61C1}" destId="{EB6BEAFD-1F02-4983-916B-302B59B9A764}" srcOrd="0" destOrd="0" presId="urn:microsoft.com/office/officeart/2005/8/layout/hierarchy2"/>
    <dgm:cxn modelId="{11348FE2-5917-4330-85BA-F6F985CA65C8}" srcId="{53BF30F3-8204-4EFC-8940-FBC1F20C02F5}" destId="{4DAEBB26-9E6A-41B4-810A-50D617EF1DF7}" srcOrd="0" destOrd="0" parTransId="{14E2AF12-E308-48CB-A5EA-E00979E8CD22}" sibTransId="{2803325D-7396-416A-A3BC-62641EE8682B}"/>
    <dgm:cxn modelId="{67F15F14-E5BD-43E7-A55A-C1687103172F}" type="presOf" srcId="{F7AA0D54-C1EC-46D5-BEA0-5C0B60B0FD5D}" destId="{F46E947E-2107-48D9-9B5E-96DA87C75228}" srcOrd="1" destOrd="0" presId="urn:microsoft.com/office/officeart/2005/8/layout/hierarchy2"/>
    <dgm:cxn modelId="{479AAD5D-11B9-405D-AB12-575A94C95227}" type="presOf" srcId="{0A3DA0AF-1FF3-459B-9F29-1B917AFFD9C0}" destId="{B6BE0CE6-80E7-4D94-8269-2E5E0966C09F}" srcOrd="0" destOrd="0" presId="urn:microsoft.com/office/officeart/2005/8/layout/hierarchy2"/>
    <dgm:cxn modelId="{8C17E6DB-2945-4EE1-8E47-289DF2122381}" type="presOf" srcId="{14E2AF12-E308-48CB-A5EA-E00979E8CD22}" destId="{A3CC9483-8FC9-459A-AAD8-830422990B91}" srcOrd="0" destOrd="0" presId="urn:microsoft.com/office/officeart/2005/8/layout/hierarchy2"/>
    <dgm:cxn modelId="{498F35E5-27EC-445E-865C-24AC05467549}" type="presOf" srcId="{F7AA0D54-C1EC-46D5-BEA0-5C0B60B0FD5D}" destId="{E33C19D5-CF75-4132-9A01-380B12117505}" srcOrd="0" destOrd="0" presId="urn:microsoft.com/office/officeart/2005/8/layout/hierarchy2"/>
    <dgm:cxn modelId="{F7500600-86A5-47DB-82D1-9071E1CB4A6B}" type="presOf" srcId="{BBA6D385-2732-44C7-858B-70314464F60E}" destId="{9995D19E-512C-484B-95B6-E1E2A0FCA899}" srcOrd="0" destOrd="0" presId="urn:microsoft.com/office/officeart/2005/8/layout/hierarchy2"/>
    <dgm:cxn modelId="{76153699-6ECB-4F4A-B99B-249A6824DE31}" srcId="{D937D3BE-205E-4B69-B165-903CEFB6526F}" destId="{DD002519-983A-4887-9AAC-F5B237097E9D}" srcOrd="0" destOrd="0" parTransId="{1F61C736-0311-4D48-A298-F3A85764AA7C}" sibTransId="{E220F89D-80D2-4058-BB65-EA78D4ACA0DF}"/>
    <dgm:cxn modelId="{AE9D14A8-87C5-4F00-8249-DD7E3110D927}" type="presOf" srcId="{C35629CB-7ABA-4555-ACF2-0032962C10BC}" destId="{DC0841C1-0D3B-4CEA-BB60-31FC5C69A954}" srcOrd="0" destOrd="0" presId="urn:microsoft.com/office/officeart/2005/8/layout/hierarchy2"/>
    <dgm:cxn modelId="{AB5F2B7D-50CE-439A-9801-C3E4462098A7}" type="presOf" srcId="{E641FFA8-890B-4410-B9E8-1EE29447FC6B}" destId="{14A754E2-0779-478D-8710-8FF65E3D6A2F}" srcOrd="0" destOrd="0" presId="urn:microsoft.com/office/officeart/2005/8/layout/hierarchy2"/>
    <dgm:cxn modelId="{566DC87C-49AC-4F3B-A9A8-F55A38C84A33}" srcId="{53BF30F3-8204-4EFC-8940-FBC1F20C02F5}" destId="{00A0A1A2-2286-4E18-9FC0-E53EBCF24EE4}" srcOrd="2" destOrd="0" parTransId="{178E6D4D-7A8A-4B18-A64D-413093321828}" sibTransId="{C3F38E00-79FA-4170-A019-54F12C3F689C}"/>
    <dgm:cxn modelId="{EAE6DF1E-BD5A-4522-A8D0-6721E0041EE9}" type="presOf" srcId="{4DAEBB26-9E6A-41B4-810A-50D617EF1DF7}" destId="{594F0704-9BAE-4901-A80A-C746AAD69292}" srcOrd="0" destOrd="0" presId="urn:microsoft.com/office/officeart/2005/8/layout/hierarchy2"/>
    <dgm:cxn modelId="{8E478534-2968-4A23-A1B0-777A7D10EE73}" type="presOf" srcId="{6ED3C07B-B389-4AEA-AD3C-AA58C8484C38}" destId="{7244773A-1C85-4EC5-B59C-53A5F01D855D}" srcOrd="0" destOrd="0" presId="urn:microsoft.com/office/officeart/2005/8/layout/hierarchy2"/>
    <dgm:cxn modelId="{C7296B0F-1B84-45ED-AF98-B99BC2B9C105}" type="presOf" srcId="{DCFFD3BD-45A7-462A-A63A-0063D87864D3}" destId="{9D4F4C33-E2FE-4E1D-A10F-054CACD6AD08}" srcOrd="1" destOrd="0" presId="urn:microsoft.com/office/officeart/2005/8/layout/hierarchy2"/>
    <dgm:cxn modelId="{A3F5A06C-4642-45A6-A62C-F2DD6403EE99}" srcId="{35D15869-FBAB-45F2-8E0D-244DB2832588}" destId="{A329AC00-A43D-489B-A740-5AE54438ED38}" srcOrd="0" destOrd="0" parTransId="{BA891CB2-1456-46B1-8A98-3800404A9477}" sibTransId="{A27F074D-DE5A-4C41-B3BA-9C436F3AF4D0}"/>
    <dgm:cxn modelId="{5C7A78AB-A556-46BC-BB7C-9C6BE7F2D17F}" type="presOf" srcId="{FE361AF3-65BE-4A7A-A857-964CDFD8348B}" destId="{C0A16E25-368B-4619-8BDA-8148BB311F77}" srcOrd="1" destOrd="0" presId="urn:microsoft.com/office/officeart/2005/8/layout/hierarchy2"/>
    <dgm:cxn modelId="{AD327A07-632F-4D85-9DF2-A95E1F433573}" type="presOf" srcId="{CABBB4BC-6623-422C-9079-5E2B78B9162E}" destId="{C5B62B6A-EB33-42D2-8E06-1FFCC5EEC966}" srcOrd="0" destOrd="0" presId="urn:microsoft.com/office/officeart/2005/8/layout/hierarchy2"/>
    <dgm:cxn modelId="{FB55D32B-46BE-4900-8328-4C3856462624}" type="presOf" srcId="{FE361AF3-65BE-4A7A-A857-964CDFD8348B}" destId="{A5F51078-A532-418F-BDA1-36BCF6B5777A}" srcOrd="0" destOrd="0" presId="urn:microsoft.com/office/officeart/2005/8/layout/hierarchy2"/>
    <dgm:cxn modelId="{A51A5A6A-33FF-467A-B318-D8EFE2C79E65}" srcId="{1A6C34A8-90BF-4C00-9CDC-94292C94B00A}" destId="{C18F7EDB-E7A4-47F1-BA62-B49A451C556B}" srcOrd="0" destOrd="0" parTransId="{C89AB56E-E45A-4760-BCE7-D87C74C5865F}" sibTransId="{D9AF3CF0-004E-43D2-BA22-65C1668DEDCC}"/>
    <dgm:cxn modelId="{6A406774-31F3-41E1-941D-E5AB9097B378}" type="presOf" srcId="{BD260020-15A2-47BD-A144-DC941902D0D7}" destId="{C5C1410D-5B42-452F-AE02-CADCDFE646D3}" srcOrd="0" destOrd="0" presId="urn:microsoft.com/office/officeart/2005/8/layout/hierarchy2"/>
    <dgm:cxn modelId="{6D454F61-47CE-49B5-BBF0-CBBEB7695885}" type="presOf" srcId="{4BB1DC6A-77C8-46EF-873F-8EEB003B0050}" destId="{162F00A0-48C1-4FE2-8D2A-6DA6C5E25AE8}" srcOrd="0" destOrd="0" presId="urn:microsoft.com/office/officeart/2005/8/layout/hierarchy2"/>
    <dgm:cxn modelId="{C85B2758-22A3-4E65-AFE7-FA358C9F0C3F}" srcId="{53BF30F3-8204-4EFC-8940-FBC1F20C02F5}" destId="{739F0BE0-9040-4A20-ACDE-1D512DCF69C7}" srcOrd="3" destOrd="0" parTransId="{98F4EFAC-A33F-4DC7-BAF6-57BF90B7DF2E}" sibTransId="{3F476873-1AC1-47FA-9717-A7138357B4DA}"/>
    <dgm:cxn modelId="{35403A53-04F4-4CE5-80FB-C1C6BF10A6A4}" srcId="{53BF30F3-8204-4EFC-8940-FBC1F20C02F5}" destId="{8DED6571-6B4F-4AF9-88A0-2DEBD4548BF4}" srcOrd="1" destOrd="0" parTransId="{E374C48E-69FB-40D2-9B6C-8B86794CF590}" sibTransId="{B9822F06-C74B-4F91-90B5-2A560A7BA788}"/>
    <dgm:cxn modelId="{47533045-0890-4ECD-87C7-C7421697AD29}" type="presOf" srcId="{5ACAA2A3-A1A0-4F37-A792-EA2CDC82BE41}" destId="{BC9494B8-FA35-4FA5-8A60-21D622AC882E}" srcOrd="0" destOrd="0" presId="urn:microsoft.com/office/officeart/2005/8/layout/hierarchy2"/>
    <dgm:cxn modelId="{287B045B-08C1-4B27-9538-587A85FAD820}" type="presOf" srcId="{9B69B6A5-0F72-43DA-8496-01837055DDA5}" destId="{06B16270-0D52-411B-AD5B-27C6E5645FC6}" srcOrd="0" destOrd="0" presId="urn:microsoft.com/office/officeart/2005/8/layout/hierarchy2"/>
    <dgm:cxn modelId="{8F0D8850-2E17-429A-9D27-53B0F43343CB}" srcId="{06AED5F8-721B-44AC-BBCB-86DF0EDBBF1C}" destId="{1FB50BEC-7EFC-48DF-9CC4-E35E462FC97E}" srcOrd="0" destOrd="0" parTransId="{46A781E4-B254-434D-8E20-CF81E93555B1}" sibTransId="{C3EADDAF-2322-46D6-A824-7F5A15A5A8F7}"/>
    <dgm:cxn modelId="{1486E11A-5540-4BFB-B781-596EEC3175A2}" type="presOf" srcId="{35D15869-FBAB-45F2-8E0D-244DB2832588}" destId="{2A06BA41-97CC-4100-ABFC-289BB26827C8}" srcOrd="0" destOrd="0" presId="urn:microsoft.com/office/officeart/2005/8/layout/hierarchy2"/>
    <dgm:cxn modelId="{EDBC3D87-32F1-4B81-B45C-B3FD6FB4EF2E}" type="presOf" srcId="{178E6D4D-7A8A-4B18-A64D-413093321828}" destId="{F20C409C-2D77-4753-9D29-DDFEB632F924}" srcOrd="0" destOrd="0" presId="urn:microsoft.com/office/officeart/2005/8/layout/hierarchy2"/>
    <dgm:cxn modelId="{00E7EC6F-F26E-4E39-846A-F53DA43DF44C}" type="presOf" srcId="{CA7F6ACF-4DA2-480E-9561-F533EF903EDB}" destId="{325F6C34-49B5-4164-AC3E-76D1DF17EB2D}" srcOrd="0" destOrd="0" presId="urn:microsoft.com/office/officeart/2005/8/layout/hierarchy2"/>
    <dgm:cxn modelId="{F42AE883-35DD-4D95-8273-47408EB7E980}" srcId="{314830E2-7448-45DC-9C07-B07299D1ED4B}" destId="{4F32A99B-437C-4A15-BEC1-3C8ED98D789E}" srcOrd="0" destOrd="0" parTransId="{1DF20667-F04B-4497-AFFC-A68128B66D61}" sibTransId="{4BC8913B-81D1-4AF4-AEFE-8CF0688A0BCE}"/>
    <dgm:cxn modelId="{AA40A7E4-1F5C-44F2-B817-D3E3E978F2DA}" type="presOf" srcId="{5ACAA2A3-A1A0-4F37-A792-EA2CDC82BE41}" destId="{4BD0800F-3057-4D09-831D-429625E7683F}" srcOrd="1" destOrd="0" presId="urn:microsoft.com/office/officeart/2005/8/layout/hierarchy2"/>
    <dgm:cxn modelId="{F17FAD4A-802D-46BF-8C81-A6CA61B42C18}" type="presOf" srcId="{451DD3DB-E699-4B08-AE37-6395B5D6D21C}" destId="{238BBACD-DD4A-45DD-BB6A-70360D9EC6E5}" srcOrd="0" destOrd="0" presId="urn:microsoft.com/office/officeart/2005/8/layout/hierarchy2"/>
    <dgm:cxn modelId="{CFB59251-B07C-42DF-958C-D18819F41281}" type="presOf" srcId="{C89AB56E-E45A-4760-BCE7-D87C74C5865F}" destId="{CB68CE44-0D81-44A9-9E21-E75B21DB6390}" srcOrd="1" destOrd="0" presId="urn:microsoft.com/office/officeart/2005/8/layout/hierarchy2"/>
    <dgm:cxn modelId="{57FB0DAA-297E-4E56-9C69-77704C298407}" type="presOf" srcId="{1714D0D5-F8C0-48D4-A134-613442D75BA7}" destId="{E1BA8093-DDB4-462F-84E3-4427249A0083}" srcOrd="0" destOrd="0" presId="urn:microsoft.com/office/officeart/2005/8/layout/hierarchy2"/>
    <dgm:cxn modelId="{1C8AECF0-BDEF-49FF-B032-07706F0593B8}" type="presOf" srcId="{53BF30F3-8204-4EFC-8940-FBC1F20C02F5}" destId="{5F698587-F6E0-4E30-9A84-103C5DE227E4}" srcOrd="0" destOrd="0" presId="urn:microsoft.com/office/officeart/2005/8/layout/hierarchy2"/>
    <dgm:cxn modelId="{9058A991-7198-44D4-AB4B-0AFA95593682}" type="presOf" srcId="{E374C48E-69FB-40D2-9B6C-8B86794CF590}" destId="{B1380BEF-29DB-4F1E-ACA2-7C6E8F5C7D68}" srcOrd="0" destOrd="0" presId="urn:microsoft.com/office/officeart/2005/8/layout/hierarchy2"/>
    <dgm:cxn modelId="{DF4F823C-26DA-43FC-AC98-86B2806540DB}" type="presOf" srcId="{C4F9F7A1-F240-443C-AC35-D6CE056F0B6B}" destId="{0E26E79D-EAAF-4EAF-94E3-C9B8B9B6D487}" srcOrd="0" destOrd="0" presId="urn:microsoft.com/office/officeart/2005/8/layout/hierarchy2"/>
    <dgm:cxn modelId="{6B03AE43-87C6-457C-B3B1-8BD29E2AF03A}" type="presOf" srcId="{98F4EFAC-A33F-4DC7-BAF6-57BF90B7DF2E}" destId="{086C4B9B-3EED-4B94-BA4A-0CDCE10374F5}" srcOrd="1" destOrd="0" presId="urn:microsoft.com/office/officeart/2005/8/layout/hierarchy2"/>
    <dgm:cxn modelId="{FF18EF24-0E59-41D9-8D7F-B01A8129080B}" type="presOf" srcId="{844CAD9B-B350-4E31-9A81-AB53658D032A}" destId="{8BEF87D5-44D1-4B34-866B-AF3DD635C990}" srcOrd="1" destOrd="0" presId="urn:microsoft.com/office/officeart/2005/8/layout/hierarchy2"/>
    <dgm:cxn modelId="{6ED3AE4D-8657-4D5D-A1E7-AEA196D12E2F}" type="presOf" srcId="{1714D0D5-F8C0-48D4-A134-613442D75BA7}" destId="{8CAF6A90-2474-4B20-8521-7443D6B32249}" srcOrd="1" destOrd="0" presId="urn:microsoft.com/office/officeart/2005/8/layout/hierarchy2"/>
    <dgm:cxn modelId="{16E0B0DE-38B5-4FA8-BA0D-B3D077CCC722}" type="presOf" srcId="{4BB1DC6A-77C8-46EF-873F-8EEB003B0050}" destId="{7ED35E79-1A8E-43E4-A6A6-2A7A392B2DB6}" srcOrd="1" destOrd="0" presId="urn:microsoft.com/office/officeart/2005/8/layout/hierarchy2"/>
    <dgm:cxn modelId="{BF31E047-02F6-4F81-9171-2F014DF417CC}" type="presOf" srcId="{6ED3C07B-B389-4AEA-AD3C-AA58C8484C38}" destId="{AC80EBFB-1717-4991-A7DB-378E115D77FA}" srcOrd="1" destOrd="0" presId="urn:microsoft.com/office/officeart/2005/8/layout/hierarchy2"/>
    <dgm:cxn modelId="{2B05467F-70A0-4E7B-A427-5A467FD8318C}" type="presOf" srcId="{3E8BDD39-F04A-484D-9AEE-24D6518A6642}" destId="{7AABC925-336E-42B2-9DF6-6F96C537614C}" srcOrd="1" destOrd="0" presId="urn:microsoft.com/office/officeart/2005/8/layout/hierarchy2"/>
    <dgm:cxn modelId="{503C34DB-7A1E-4BB5-9384-F6C34FD5A6C4}" type="presOf" srcId="{8E22C710-D2BC-49A3-9EE6-D7A6ABFD760F}" destId="{BF777340-5B72-4F0A-B310-7B103F50608E}" srcOrd="0" destOrd="0" presId="urn:microsoft.com/office/officeart/2005/8/layout/hierarchy2"/>
    <dgm:cxn modelId="{F7EB88D8-16CA-4773-8A19-EC15C403D3F7}" type="presOf" srcId="{5019D8F2-9C49-428B-9A6C-D8ACB9D05B10}" destId="{414E5BA6-E38D-422F-8C06-5484519B71A5}" srcOrd="0" destOrd="0" presId="urn:microsoft.com/office/officeart/2005/8/layout/hierarchy2"/>
    <dgm:cxn modelId="{87F1B332-C784-43F0-9CFF-EF67402A9D0A}" srcId="{9B69B6A5-0F72-43DA-8496-01837055DDA5}" destId="{7A969553-E6FF-435B-AEF3-4009696591F2}" srcOrd="0" destOrd="0" parTransId="{7A8ADAAB-4493-47A0-8A03-DEEE27C65BF3}" sibTransId="{F4936936-21B9-42DA-8CF4-CEFA01F725FF}"/>
    <dgm:cxn modelId="{26580034-8D84-45AF-A066-B9074FF0734E}" type="presOf" srcId="{DF00F7D7-318D-4C14-A8E9-6FF1CDF3C654}" destId="{08883015-7B34-4796-8F08-8FDE833DA530}" srcOrd="0" destOrd="0" presId="urn:microsoft.com/office/officeart/2005/8/layout/hierarchy2"/>
    <dgm:cxn modelId="{B5052185-E314-4B84-9910-4E00BD283809}" type="presOf" srcId="{BD260020-15A2-47BD-A144-DC941902D0D7}" destId="{D910E800-B3B8-4CAA-AF8E-059E1FF7187F}" srcOrd="1" destOrd="0" presId="urn:microsoft.com/office/officeart/2005/8/layout/hierarchy2"/>
    <dgm:cxn modelId="{C3937943-55FE-4B06-81DD-E57B7944BA2F}" type="presOf" srcId="{7A8ADAAB-4493-47A0-8A03-DEEE27C65BF3}" destId="{943AFF06-CAA9-4C36-9012-3B0920653236}" srcOrd="1" destOrd="0" presId="urn:microsoft.com/office/officeart/2005/8/layout/hierarchy2"/>
    <dgm:cxn modelId="{7B108E4C-2424-4916-ACB9-2DBD3C066FE9}" type="presOf" srcId="{E374C48E-69FB-40D2-9B6C-8B86794CF590}" destId="{A1DB3BB1-5F7A-4D78-A079-DC09DF39D7BB}" srcOrd="1" destOrd="0" presId="urn:microsoft.com/office/officeart/2005/8/layout/hierarchy2"/>
    <dgm:cxn modelId="{7B14ED2F-1D9B-47FA-8C2C-507D9EAD88D0}" srcId="{4DAEBB26-9E6A-41B4-810A-50D617EF1DF7}" destId="{8E22C710-D2BC-49A3-9EE6-D7A6ABFD760F}" srcOrd="0" destOrd="0" parTransId="{4BB1DC6A-77C8-46EF-873F-8EEB003B0050}" sibTransId="{3ED9066F-66A1-4C99-8F43-AA903F070F7C}"/>
    <dgm:cxn modelId="{7C51C5F2-D885-40F6-9DD7-712B6BD200F7}" type="presOf" srcId="{D937D3BE-205E-4B69-B165-903CEFB6526F}" destId="{E343DCF2-D38C-44A2-BA68-9DF6FF7171A4}" srcOrd="0" destOrd="0" presId="urn:microsoft.com/office/officeart/2005/8/layout/hierarchy2"/>
    <dgm:cxn modelId="{B8F7384A-CE29-4755-86B6-255D2FAC2F3D}" type="presOf" srcId="{314830E2-7448-45DC-9C07-B07299D1ED4B}" destId="{F4F12216-BD99-4F40-AA3C-45D768881D84}" srcOrd="0" destOrd="0" presId="urn:microsoft.com/office/officeart/2005/8/layout/hierarchy2"/>
    <dgm:cxn modelId="{D67DBC8D-F9E0-4C3D-A7FB-59BD332D75A0}" type="presOf" srcId="{178E6D4D-7A8A-4B18-A64D-413093321828}" destId="{23FC6C18-C8BB-42D5-9005-2A4756BD1650}" srcOrd="1" destOrd="0" presId="urn:microsoft.com/office/officeart/2005/8/layout/hierarchy2"/>
    <dgm:cxn modelId="{202B6383-6817-483F-8C7A-D4402DB8CCFA}" type="presOf" srcId="{46A781E4-B254-434D-8E20-CF81E93555B1}" destId="{6D328538-138D-4CF4-A062-8502478DEE41}" srcOrd="0" destOrd="0" presId="urn:microsoft.com/office/officeart/2005/8/layout/hierarchy2"/>
    <dgm:cxn modelId="{1D59ED70-5EFD-44E5-82D2-FF2404BB83C1}" type="presOf" srcId="{3E8BDD39-F04A-484D-9AEE-24D6518A6642}" destId="{E8433CFE-6D52-43EA-BEA5-41DE6CC6F84A}" srcOrd="0" destOrd="0" presId="urn:microsoft.com/office/officeart/2005/8/layout/hierarchy2"/>
    <dgm:cxn modelId="{E3559EAA-253C-47BD-8230-CA0DA6ABDFF6}" type="presOf" srcId="{C4F9F7A1-F240-443C-AC35-D6CE056F0B6B}" destId="{D99BBB64-F13A-47C0-A664-9EC3940A1F3F}" srcOrd="1" destOrd="0" presId="urn:microsoft.com/office/officeart/2005/8/layout/hierarchy2"/>
    <dgm:cxn modelId="{C4767CB7-2713-4E17-B2F4-7EF31EE1226D}" type="presOf" srcId="{1E83164A-1F7D-4260-939C-233B729FA212}" destId="{4DE7D382-6422-4336-A98E-92B7DF54071E}" srcOrd="0" destOrd="0" presId="urn:microsoft.com/office/officeart/2005/8/layout/hierarchy2"/>
    <dgm:cxn modelId="{E8E1EA9B-B5C7-4A84-B927-C9745C798FBB}" type="presOf" srcId="{8DED6571-6B4F-4AF9-88A0-2DEBD4548BF4}" destId="{E40BF337-BA1F-4D3F-B973-57595FCDA0AB}" srcOrd="0" destOrd="0" presId="urn:microsoft.com/office/officeart/2005/8/layout/hierarchy2"/>
    <dgm:cxn modelId="{D186BF63-FAE1-4D04-A578-9309A382E503}" type="presOf" srcId="{83E0B231-EE1D-4268-AB26-0A33751C47C7}" destId="{79310953-A946-4D3A-AEC7-32DBF8D7F18B}" srcOrd="0" destOrd="0" presId="urn:microsoft.com/office/officeart/2005/8/layout/hierarchy2"/>
    <dgm:cxn modelId="{E0D0F0FF-02F4-4E54-A339-F02CDBAD3D68}" srcId="{8DED6571-6B4F-4AF9-88A0-2DEBD4548BF4}" destId="{BBA6D385-2732-44C7-858B-70314464F60E}" srcOrd="0" destOrd="0" parTransId="{CABBB4BC-6623-422C-9079-5E2B78B9162E}" sibTransId="{EAF6825A-108D-400E-81B8-7812EB904FE4}"/>
    <dgm:cxn modelId="{9479BCBE-5B96-437C-BDD6-28C82B3C72D7}" type="presOf" srcId="{1A6C34A8-90BF-4C00-9CDC-94292C94B00A}" destId="{52DE063D-90F6-4BFC-B5EB-C9F8A0608F21}" srcOrd="0" destOrd="0" presId="urn:microsoft.com/office/officeart/2005/8/layout/hierarchy2"/>
    <dgm:cxn modelId="{F2699C28-D93E-40D1-ACC8-7B4C6EDB29D5}" type="presOf" srcId="{7A8ADAAB-4493-47A0-8A03-DEEE27C65BF3}" destId="{F12C8A39-57FA-4CDB-A1CA-1D75AF1F26A1}" srcOrd="0" destOrd="0" presId="urn:microsoft.com/office/officeart/2005/8/layout/hierarchy2"/>
    <dgm:cxn modelId="{92E8048D-1585-4EA7-B9E5-A73AEDFC6F95}" srcId="{00A0A1A2-2286-4E18-9FC0-E53EBCF24EE4}" destId="{9B69B6A5-0F72-43DA-8496-01837055DDA5}" srcOrd="1" destOrd="0" parTransId="{1714D0D5-F8C0-48D4-A134-613442D75BA7}" sibTransId="{74F9703B-74C8-454E-A79B-4CA2B7832CE6}"/>
    <dgm:cxn modelId="{9E0273B6-43BD-43E5-AC98-6AA72375536B}" srcId="{739F0BE0-9040-4A20-ACDE-1D512DCF69C7}" destId="{35D15869-FBAB-45F2-8E0D-244DB2832588}" srcOrd="0" destOrd="0" parTransId="{BD260020-15A2-47BD-A144-DC941902D0D7}" sibTransId="{D9002DE5-6EE7-41C5-AE87-EA5EA6061388}"/>
    <dgm:cxn modelId="{3C7D90D9-F1BA-48AE-AC41-CC99294598CB}" srcId="{00A0A1A2-2286-4E18-9FC0-E53EBCF24EE4}" destId="{06AED5F8-721B-44AC-BBCB-86DF0EDBBF1C}" srcOrd="0" destOrd="0" parTransId="{FE361AF3-65BE-4A7A-A857-964CDFD8348B}" sibTransId="{E1EDAF9D-FC83-4EC6-BA1F-470CB6ABB3CD}"/>
    <dgm:cxn modelId="{103897BA-57CE-4D9C-AA56-39F105F39FE2}" type="presOf" srcId="{7621A5D1-43F6-4727-A812-E79C99314AE2}" destId="{068F7243-8381-4D0A-8B63-2353DB88572C}" srcOrd="1" destOrd="0" presId="urn:microsoft.com/office/officeart/2005/8/layout/hierarchy2"/>
    <dgm:cxn modelId="{D9F8AE84-3DCB-4780-AA1A-401A33096E88}" srcId="{C35629CB-7ABA-4555-ACF2-0032962C10BC}" destId="{314830E2-7448-45DC-9C07-B07299D1ED4B}" srcOrd="2" destOrd="0" parTransId="{B375F680-2B94-4231-8FDC-8707B9080924}" sibTransId="{A048E2A5-5DD1-4F0D-AB0F-F6DD13E1B927}"/>
    <dgm:cxn modelId="{3697F5DB-B121-451B-821B-56E0DA4DAA42}" type="presOf" srcId="{C2009E4B-7C28-4EA1-89FD-AE6D648B8052}" destId="{789A32C4-F96C-471D-A5D9-15A9F2129F65}" srcOrd="1" destOrd="0" presId="urn:microsoft.com/office/officeart/2005/8/layout/hierarchy2"/>
    <dgm:cxn modelId="{74ADD6C2-DEE8-4C36-AA59-5B1E1B38BB0E}" type="presOf" srcId="{844CAD9B-B350-4E31-9A81-AB53658D032A}" destId="{55ECC556-B1D7-48A2-A58F-AF580BAFBEE8}" srcOrd="0" destOrd="0" presId="urn:microsoft.com/office/officeart/2005/8/layout/hierarchy2"/>
    <dgm:cxn modelId="{74077883-B2CB-4CC5-8029-CA6D583C39B5}" type="presOf" srcId="{DCFFD3BD-45A7-462A-A63A-0063D87864D3}" destId="{A480CA09-7212-457B-8F31-E86D2C91BD31}" srcOrd="0" destOrd="0" presId="urn:microsoft.com/office/officeart/2005/8/layout/hierarchy2"/>
    <dgm:cxn modelId="{CCE0CF27-D5D3-49E5-AF4C-10155AACDB10}" type="presOf" srcId="{C89AB56E-E45A-4760-BCE7-D87C74C5865F}" destId="{D8A52F8E-8D44-4E0C-8494-2CDD88CBF7C4}" srcOrd="0" destOrd="0" presId="urn:microsoft.com/office/officeart/2005/8/layout/hierarchy2"/>
    <dgm:cxn modelId="{1440E40A-04B7-4D55-B2D7-3EBE2FE46A9E}" type="presOf" srcId="{63CDAC7E-133E-4B57-863C-FE76A0BDCE09}" destId="{7D7ACC08-02BA-4398-BEA8-0169A86CB5C7}" srcOrd="1" destOrd="0" presId="urn:microsoft.com/office/officeart/2005/8/layout/hierarchy2"/>
    <dgm:cxn modelId="{31952243-938D-40D7-8B72-C251EB419491}" srcId="{8E22C710-D2BC-49A3-9EE6-D7A6ABFD760F}" destId="{1E83164A-1F7D-4260-939C-233B729FA212}" srcOrd="0" destOrd="0" parTransId="{63CDAC7E-133E-4B57-863C-FE76A0BDCE09}" sibTransId="{D40B78E5-A3BD-4D56-B57A-9481EB5F7BFA}"/>
    <dgm:cxn modelId="{558BE59E-DA9C-4CB0-AF02-978A7AB3E7AF}" srcId="{8DED6571-6B4F-4AF9-88A0-2DEBD4548BF4}" destId="{451DD3DB-E699-4B08-AE37-6395B5D6D21C}" srcOrd="1" destOrd="0" parTransId="{6ED3C07B-B389-4AEA-AD3C-AA58C8484C38}" sibTransId="{F5C252CB-B25C-4CA8-ADE9-EF68D616A571}"/>
    <dgm:cxn modelId="{E9801D9C-856A-404A-86A7-F0F5BD9CEF81}" type="presOf" srcId="{A329AC00-A43D-489B-A740-5AE54438ED38}" destId="{51ED38D9-834E-4D56-86F4-839CF098454F}" srcOrd="0" destOrd="0" presId="urn:microsoft.com/office/officeart/2005/8/layout/hierarchy2"/>
    <dgm:cxn modelId="{58D197ED-29CA-4195-9AB8-0F3C9097030A}" type="presOf" srcId="{DD002519-983A-4887-9AAC-F5B237097E9D}" destId="{1AE24D6B-26F6-48A6-B571-DE3CBFE267E0}" srcOrd="0" destOrd="0" presId="urn:microsoft.com/office/officeart/2005/8/layout/hierarchy2"/>
    <dgm:cxn modelId="{2195FAE0-CC84-4626-8065-F358AAD64E17}" type="presOf" srcId="{C2009E4B-7C28-4EA1-89FD-AE6D648B8052}" destId="{32F00E64-9012-4425-B29A-1FD14DC834AF}" srcOrd="0" destOrd="0" presId="urn:microsoft.com/office/officeart/2005/8/layout/hierarchy2"/>
    <dgm:cxn modelId="{0CB27651-6C1F-4908-915D-5DD83101225D}" type="presOf" srcId="{1DF20667-F04B-4497-AFFC-A68128B66D61}" destId="{FEEFD03E-2C74-4A41-8BDB-F2C41BEF6C44}" srcOrd="0" destOrd="0" presId="urn:microsoft.com/office/officeart/2005/8/layout/hierarchy2"/>
    <dgm:cxn modelId="{411B5389-AF75-4D36-B389-5609045EE035}" type="presOf" srcId="{B375F680-2B94-4231-8FDC-8707B9080924}" destId="{28BD0BF3-696C-4F9B-99D1-B68BBF0B52EB}" srcOrd="0" destOrd="0" presId="urn:microsoft.com/office/officeart/2005/8/layout/hierarchy2"/>
    <dgm:cxn modelId="{E2C67CCB-49A9-4E38-BBEA-60DB9E0F2057}" type="presOf" srcId="{BA891CB2-1456-46B1-8A98-3800404A9477}" destId="{04C0088E-0592-4C48-A45C-06655779D64E}" srcOrd="1" destOrd="0" presId="urn:microsoft.com/office/officeart/2005/8/layout/hierarchy2"/>
    <dgm:cxn modelId="{7BDE73EF-AF35-4597-88E5-BC59A3999C2E}" type="presOf" srcId="{B375F680-2B94-4231-8FDC-8707B9080924}" destId="{8BD43110-BF02-45BA-8101-83495610455F}" srcOrd="1" destOrd="0" presId="urn:microsoft.com/office/officeart/2005/8/layout/hierarchy2"/>
    <dgm:cxn modelId="{B9030579-1F15-42F2-8177-E8C401B54B43}" srcId="{A329AC00-A43D-489B-A740-5AE54438ED38}" destId="{E641FFA8-890B-4410-B9E8-1EE29447FC6B}" srcOrd="0" destOrd="0" parTransId="{3E8BDD39-F04A-484D-9AEE-24D6518A6642}" sibTransId="{E19E5DCA-5C75-43D7-BD3D-BE7BD3DF5C1A}"/>
    <dgm:cxn modelId="{242973BE-CDF1-410E-A30C-0F112D29A5F8}" srcId="{7A969553-E6FF-435B-AEF3-4009696591F2}" destId="{FD7D7A49-8587-453C-9DD1-A909F73C179F}" srcOrd="0" destOrd="0" parTransId="{C2009E4B-7C28-4EA1-89FD-AE6D648B8052}" sibTransId="{199FAEF0-E54D-42BB-9162-D2F5ADFA1271}"/>
    <dgm:cxn modelId="{62E1AF2D-BD26-4B62-ADDB-FF47883F869C}" type="presOf" srcId="{7621A5D1-43F6-4727-A812-E79C99314AE2}" destId="{C061859D-D823-4134-A72B-BAC386913691}" srcOrd="0" destOrd="0" presId="urn:microsoft.com/office/officeart/2005/8/layout/hierarchy2"/>
    <dgm:cxn modelId="{680DAD91-5FBF-4F0C-8EF7-9E5FC63D8070}" srcId="{C18F7EDB-E7A4-47F1-BA62-B49A451C556B}" destId="{83E0B231-EE1D-4268-AB26-0A33751C47C7}" srcOrd="0" destOrd="0" parTransId="{C4F9F7A1-F240-443C-AC35-D6CE056F0B6B}" sibTransId="{23637E81-50D4-45B2-B9D3-B60C55E5125D}"/>
    <dgm:cxn modelId="{22BEFF68-6DFE-4E5E-8707-0BEA7F11CCF1}" type="presOf" srcId="{CABBB4BC-6623-422C-9079-5E2B78B9162E}" destId="{256065C1-81A4-4750-9902-79FD91E6FBF8}" srcOrd="1" destOrd="0" presId="urn:microsoft.com/office/officeart/2005/8/layout/hierarchy2"/>
    <dgm:cxn modelId="{C891648F-97DB-4850-A288-09B4ADF51B7B}" type="presOf" srcId="{AA30C597-F66E-449B-84BC-D9C1AF4F8748}" destId="{7CE6DBF8-50F6-4969-B77C-F6ACEE9D8433}" srcOrd="1" destOrd="0" presId="urn:microsoft.com/office/officeart/2005/8/layout/hierarchy2"/>
    <dgm:cxn modelId="{9C60A5A6-2B8E-45CB-8CC5-43A1580CA268}" type="presOf" srcId="{CA7F6ACF-4DA2-480E-9561-F533EF903EDB}" destId="{68BECECC-21EC-42A9-90C6-EAAF645BAD15}" srcOrd="1" destOrd="0" presId="urn:microsoft.com/office/officeart/2005/8/layout/hierarchy2"/>
    <dgm:cxn modelId="{B039C9E1-3700-479B-A848-1AFBCE8CB41A}" type="presOf" srcId="{1FB50BEC-7EFC-48DF-9CC4-E35E462FC97E}" destId="{A3AE71C6-C2A7-4C2B-8C69-1CDEBDF3EDB1}" srcOrd="0" destOrd="0" presId="urn:microsoft.com/office/officeart/2005/8/layout/hierarchy2"/>
    <dgm:cxn modelId="{C941873B-6302-4E25-BEC8-592E3517BE3B}" type="presOf" srcId="{4F32A99B-437C-4A15-BEC1-3C8ED98D789E}" destId="{F2EE7275-4207-42BF-9CAD-545966E15198}" srcOrd="0" destOrd="0" presId="urn:microsoft.com/office/officeart/2005/8/layout/hierarchy2"/>
    <dgm:cxn modelId="{FB8BE8EB-CC29-4C58-9926-C75C696659E7}" type="presOf" srcId="{98F4EFAC-A33F-4DC7-BAF6-57BF90B7DF2E}" destId="{7D1760B9-4B8C-4C5C-9CC4-EF5AFA176BC8}" srcOrd="0" destOrd="0" presId="urn:microsoft.com/office/officeart/2005/8/layout/hierarchy2"/>
    <dgm:cxn modelId="{2094A78D-4ACC-4724-8D86-52C6F62031A9}" srcId="{4F32A99B-437C-4A15-BEC1-3C8ED98D789E}" destId="{8C33F09C-E608-42D5-ADEC-C3AAD55D61C1}" srcOrd="0" destOrd="0" parTransId="{AA30C597-F66E-449B-84BC-D9C1AF4F8748}" sibTransId="{8C9913CE-61F0-44D1-9230-90B34A944693}"/>
    <dgm:cxn modelId="{8FB2AE44-015C-4D0A-BF70-A708C4D14BB0}" srcId="{C35629CB-7ABA-4555-ACF2-0032962C10BC}" destId="{D937D3BE-205E-4B69-B165-903CEFB6526F}" srcOrd="1" destOrd="0" parTransId="{CA7F6ACF-4DA2-480E-9561-F533EF903EDB}" sibTransId="{69CD8CC1-C3D6-4D12-AE42-209BB9FFDB06}"/>
    <dgm:cxn modelId="{05617FA6-19AB-41B7-85FE-C29B42B68300}" type="presOf" srcId="{AA30C597-F66E-449B-84BC-D9C1AF4F8748}" destId="{688213DD-D557-4E9E-92BC-DC2019E372A4}" srcOrd="0" destOrd="0" presId="urn:microsoft.com/office/officeart/2005/8/layout/hierarchy2"/>
    <dgm:cxn modelId="{2A2A8855-AFB3-4996-A85A-C48AB8D050A2}" srcId="{1FB50BEC-7EFC-48DF-9CC4-E35E462FC97E}" destId="{0A3DA0AF-1FF3-459B-9F29-1B917AFFD9C0}" srcOrd="0" destOrd="0" parTransId="{DCFFD3BD-45A7-462A-A63A-0063D87864D3}" sibTransId="{B0CE32B3-574B-475B-9E69-6AA59D71C5DA}"/>
    <dgm:cxn modelId="{EB03BD93-3C35-44C6-994C-63D29328970A}" type="presOf" srcId="{FD7D7A49-8587-453C-9DD1-A909F73C179F}" destId="{B62008DD-4263-4C3D-9B9C-333F0F623009}" srcOrd="0" destOrd="0" presId="urn:microsoft.com/office/officeart/2005/8/layout/hierarchy2"/>
    <dgm:cxn modelId="{1CA07664-4E8A-4F56-A56B-572802074872}" srcId="{4DAEBB26-9E6A-41B4-810A-50D617EF1DF7}" destId="{69C2BE87-3423-4472-9A64-153A727181CE}" srcOrd="1" destOrd="0" parTransId="{7621A5D1-43F6-4727-A812-E79C99314AE2}" sibTransId="{C2311AE9-649E-46B4-A812-09A86FA13419}"/>
    <dgm:cxn modelId="{A29E5A7E-88B4-4D39-89CB-0108063B0D7E}" srcId="{C35629CB-7ABA-4555-ACF2-0032962C10BC}" destId="{1A6C34A8-90BF-4C00-9CDC-94292C94B00A}" srcOrd="0" destOrd="0" parTransId="{F7AA0D54-C1EC-46D5-BEA0-5C0B60B0FD5D}" sibTransId="{E4F40AA5-A641-48EC-A4B1-C0BF00206FAC}"/>
    <dgm:cxn modelId="{3099B4D8-7A8A-4CC8-A807-F09E996B0E62}" type="presOf" srcId="{C18F7EDB-E7A4-47F1-BA62-B49A451C556B}" destId="{B6DD6E76-6135-4FC7-A382-2300C7299819}" srcOrd="0" destOrd="0" presId="urn:microsoft.com/office/officeart/2005/8/layout/hierarchy2"/>
    <dgm:cxn modelId="{4EE11D58-8A70-46A8-9558-2AB24611A32D}" srcId="{BBA6D385-2732-44C7-858B-70314464F60E}" destId="{5019D8F2-9C49-428B-9A6C-D8ACB9D05B10}" srcOrd="0" destOrd="0" parTransId="{5ACAA2A3-A1A0-4F37-A792-EA2CDC82BE41}" sibTransId="{9B210FB5-4A80-4D6A-B2FC-4F6F132943BD}"/>
    <dgm:cxn modelId="{9F326D6E-9FAE-4EE0-A84C-225AE989432E}" type="presOf" srcId="{7A969553-E6FF-435B-AEF3-4009696591F2}" destId="{1964A037-49B4-4ACA-9D01-0EE816A7979C}" srcOrd="0" destOrd="0" presId="urn:microsoft.com/office/officeart/2005/8/layout/hierarchy2"/>
    <dgm:cxn modelId="{B73130FB-5010-4422-99E1-E1D4C93D7357}" type="presOf" srcId="{739F0BE0-9040-4A20-ACDE-1D512DCF69C7}" destId="{395C14D4-D347-4F65-A66F-B8C898760A60}" srcOrd="0" destOrd="0" presId="urn:microsoft.com/office/officeart/2005/8/layout/hierarchy2"/>
    <dgm:cxn modelId="{B3A1237E-A12D-4020-9575-C7C677AE8224}" type="presOf" srcId="{69C2BE87-3423-4472-9A64-153A727181CE}" destId="{FD145D88-8B58-4469-9B4B-E9352E147E59}" srcOrd="0" destOrd="0" presId="urn:microsoft.com/office/officeart/2005/8/layout/hierarchy2"/>
    <dgm:cxn modelId="{241BF89D-6A53-4CA7-B10C-206D8ABAAD14}" type="presOf" srcId="{00A0A1A2-2286-4E18-9FC0-E53EBCF24EE4}" destId="{8D51C481-F436-438C-A331-E6D06D2ADF60}" srcOrd="0" destOrd="0" presId="urn:microsoft.com/office/officeart/2005/8/layout/hierarchy2"/>
    <dgm:cxn modelId="{B2D06FE9-7C75-4FC3-8FF6-A1BEDAF91E4F}" srcId="{739F0BE0-9040-4A20-ACDE-1D512DCF69C7}" destId="{C35629CB-7ABA-4555-ACF2-0032962C10BC}" srcOrd="1" destOrd="0" parTransId="{844CAD9B-B350-4E31-9A81-AB53658D032A}" sibTransId="{932C9875-4049-4051-8F65-432F0314A30D}"/>
    <dgm:cxn modelId="{4F9FA8D6-6AD6-40DC-839F-9019293D5856}" type="presOf" srcId="{06AED5F8-721B-44AC-BBCB-86DF0EDBBF1C}" destId="{C802C9A6-925B-486C-A4BF-8F3660E6CEB9}" srcOrd="0" destOrd="0" presId="urn:microsoft.com/office/officeart/2005/8/layout/hierarchy2"/>
    <dgm:cxn modelId="{13695194-AB46-4966-AB9C-528F14A159B6}" srcId="{DF00F7D7-318D-4C14-A8E9-6FF1CDF3C654}" destId="{53BF30F3-8204-4EFC-8940-FBC1F20C02F5}" srcOrd="0" destOrd="0" parTransId="{01CBBA0F-ABBF-48F5-BB08-CF1647F4D875}" sibTransId="{910FC9A6-17CB-4076-80B5-9C920315A808}"/>
    <dgm:cxn modelId="{DDB8A4DF-94DC-4A2A-AA28-8AA29D3286F2}" type="presOf" srcId="{1DF20667-F04B-4497-AFFC-A68128B66D61}" destId="{1DF7647C-6C7F-4F05-8933-61F3CB0EC82B}" srcOrd="1" destOrd="0" presId="urn:microsoft.com/office/officeart/2005/8/layout/hierarchy2"/>
    <dgm:cxn modelId="{E55D4494-A473-49F5-A1F3-EEADB81FB0F4}" type="presOf" srcId="{1F61C736-0311-4D48-A298-F3A85764AA7C}" destId="{5FEE6EC8-C796-46D2-A0B4-8A0C0252595F}" srcOrd="1" destOrd="0" presId="urn:microsoft.com/office/officeart/2005/8/layout/hierarchy2"/>
    <dgm:cxn modelId="{FD76FDA2-FB32-4012-AED8-2FE0B88A973E}" type="presOf" srcId="{14E2AF12-E308-48CB-A5EA-E00979E8CD22}" destId="{54018F12-A359-435B-86B9-8849E5E3B8BE}" srcOrd="1" destOrd="0" presId="urn:microsoft.com/office/officeart/2005/8/layout/hierarchy2"/>
    <dgm:cxn modelId="{DEE77E66-8B5F-4BD6-93F6-AACC7B2968FE}" type="presOf" srcId="{63CDAC7E-133E-4B57-863C-FE76A0BDCE09}" destId="{7DD729DF-4F2A-4B82-A792-16D044358A0A}" srcOrd="0" destOrd="0" presId="urn:microsoft.com/office/officeart/2005/8/layout/hierarchy2"/>
    <dgm:cxn modelId="{26BFF394-9A93-478E-96A5-455DB24BD231}" type="presOf" srcId="{46A781E4-B254-434D-8E20-CF81E93555B1}" destId="{60902766-BDF2-45A0-82F2-379151127338}" srcOrd="1" destOrd="0" presId="urn:microsoft.com/office/officeart/2005/8/layout/hierarchy2"/>
    <dgm:cxn modelId="{968D5E3E-9BBB-4910-B6B9-FF36DC35E2AE}" type="presOf" srcId="{BA891CB2-1456-46B1-8A98-3800404A9477}" destId="{7955337D-2A97-48A1-9A98-856E74D30E79}" srcOrd="0" destOrd="0" presId="urn:microsoft.com/office/officeart/2005/8/layout/hierarchy2"/>
    <dgm:cxn modelId="{2D929702-696D-4EEA-BD3F-BD98CCB09D57}" type="presParOf" srcId="{08883015-7B34-4796-8F08-8FDE833DA530}" destId="{CFBBF7D0-78A6-481F-BFDA-D7B2F3B15EC7}" srcOrd="0" destOrd="0" presId="urn:microsoft.com/office/officeart/2005/8/layout/hierarchy2"/>
    <dgm:cxn modelId="{D1FC99E9-B6FC-4119-B877-33388D555B7D}" type="presParOf" srcId="{CFBBF7D0-78A6-481F-BFDA-D7B2F3B15EC7}" destId="{5F698587-F6E0-4E30-9A84-103C5DE227E4}" srcOrd="0" destOrd="0" presId="urn:microsoft.com/office/officeart/2005/8/layout/hierarchy2"/>
    <dgm:cxn modelId="{FEFD735D-E80E-49FD-B855-8BA062671AC9}" type="presParOf" srcId="{CFBBF7D0-78A6-481F-BFDA-D7B2F3B15EC7}" destId="{CFC3E0F8-32F5-4A40-AE33-B58F747C4900}" srcOrd="1" destOrd="0" presId="urn:microsoft.com/office/officeart/2005/8/layout/hierarchy2"/>
    <dgm:cxn modelId="{5A470975-DD1B-4379-9132-6E5F101DE9C6}" type="presParOf" srcId="{CFC3E0F8-32F5-4A40-AE33-B58F747C4900}" destId="{A3CC9483-8FC9-459A-AAD8-830422990B91}" srcOrd="0" destOrd="0" presId="urn:microsoft.com/office/officeart/2005/8/layout/hierarchy2"/>
    <dgm:cxn modelId="{2D8EFA1C-5C05-49DF-8D73-685810A93B7F}" type="presParOf" srcId="{A3CC9483-8FC9-459A-AAD8-830422990B91}" destId="{54018F12-A359-435B-86B9-8849E5E3B8BE}" srcOrd="0" destOrd="0" presId="urn:microsoft.com/office/officeart/2005/8/layout/hierarchy2"/>
    <dgm:cxn modelId="{8C151D5F-375E-4721-9881-F3984C6AE7A9}" type="presParOf" srcId="{CFC3E0F8-32F5-4A40-AE33-B58F747C4900}" destId="{1EF07A2C-90DF-4839-B4FD-9FE27AEAA476}" srcOrd="1" destOrd="0" presId="urn:microsoft.com/office/officeart/2005/8/layout/hierarchy2"/>
    <dgm:cxn modelId="{B1D1CCAE-49EF-4BE9-9CC8-8573D590DE1F}" type="presParOf" srcId="{1EF07A2C-90DF-4839-B4FD-9FE27AEAA476}" destId="{594F0704-9BAE-4901-A80A-C746AAD69292}" srcOrd="0" destOrd="0" presId="urn:microsoft.com/office/officeart/2005/8/layout/hierarchy2"/>
    <dgm:cxn modelId="{2E7874D8-B7B0-49E9-8C98-7C219C70FC2E}" type="presParOf" srcId="{1EF07A2C-90DF-4839-B4FD-9FE27AEAA476}" destId="{8C71A903-3429-43CE-9431-CD509D072993}" srcOrd="1" destOrd="0" presId="urn:microsoft.com/office/officeart/2005/8/layout/hierarchy2"/>
    <dgm:cxn modelId="{58454EB4-43C4-4D0D-90FB-E8DC7156A390}" type="presParOf" srcId="{8C71A903-3429-43CE-9431-CD509D072993}" destId="{162F00A0-48C1-4FE2-8D2A-6DA6C5E25AE8}" srcOrd="0" destOrd="0" presId="urn:microsoft.com/office/officeart/2005/8/layout/hierarchy2"/>
    <dgm:cxn modelId="{65A10BB2-8BAA-4C58-A632-8CB69B12C758}" type="presParOf" srcId="{162F00A0-48C1-4FE2-8D2A-6DA6C5E25AE8}" destId="{7ED35E79-1A8E-43E4-A6A6-2A7A392B2DB6}" srcOrd="0" destOrd="0" presId="urn:microsoft.com/office/officeart/2005/8/layout/hierarchy2"/>
    <dgm:cxn modelId="{02B9D28E-23C6-42F8-A0B4-E573443C439D}" type="presParOf" srcId="{8C71A903-3429-43CE-9431-CD509D072993}" destId="{CBA09C10-8821-42E1-BE0B-CF99F43B8121}" srcOrd="1" destOrd="0" presId="urn:microsoft.com/office/officeart/2005/8/layout/hierarchy2"/>
    <dgm:cxn modelId="{F853CC6D-57A4-4284-9011-9EC6D0AFD32D}" type="presParOf" srcId="{CBA09C10-8821-42E1-BE0B-CF99F43B8121}" destId="{BF777340-5B72-4F0A-B310-7B103F50608E}" srcOrd="0" destOrd="0" presId="urn:microsoft.com/office/officeart/2005/8/layout/hierarchy2"/>
    <dgm:cxn modelId="{12670145-9984-46AE-B2DD-07EBD7DCF190}" type="presParOf" srcId="{CBA09C10-8821-42E1-BE0B-CF99F43B8121}" destId="{B58B4A84-4706-4144-BC67-1BB5C07260B1}" srcOrd="1" destOrd="0" presId="urn:microsoft.com/office/officeart/2005/8/layout/hierarchy2"/>
    <dgm:cxn modelId="{149ACEE9-7D8F-440E-8470-5B05B6803E1B}" type="presParOf" srcId="{B58B4A84-4706-4144-BC67-1BB5C07260B1}" destId="{7DD729DF-4F2A-4B82-A792-16D044358A0A}" srcOrd="0" destOrd="0" presId="urn:microsoft.com/office/officeart/2005/8/layout/hierarchy2"/>
    <dgm:cxn modelId="{631598F3-FA00-4CEB-8910-8C898B60E21D}" type="presParOf" srcId="{7DD729DF-4F2A-4B82-A792-16D044358A0A}" destId="{7D7ACC08-02BA-4398-BEA8-0169A86CB5C7}" srcOrd="0" destOrd="0" presId="urn:microsoft.com/office/officeart/2005/8/layout/hierarchy2"/>
    <dgm:cxn modelId="{3C08D325-8A98-40C2-9276-CA343FF5175F}" type="presParOf" srcId="{B58B4A84-4706-4144-BC67-1BB5C07260B1}" destId="{6DE65A68-F821-476F-AB44-83781C20EAAF}" srcOrd="1" destOrd="0" presId="urn:microsoft.com/office/officeart/2005/8/layout/hierarchy2"/>
    <dgm:cxn modelId="{A64B1DF8-8D95-468C-9606-634CA50669FD}" type="presParOf" srcId="{6DE65A68-F821-476F-AB44-83781C20EAAF}" destId="{4DE7D382-6422-4336-A98E-92B7DF54071E}" srcOrd="0" destOrd="0" presId="urn:microsoft.com/office/officeart/2005/8/layout/hierarchy2"/>
    <dgm:cxn modelId="{7C9CB5DB-09AF-4170-8588-C7668FE9EEDE}" type="presParOf" srcId="{6DE65A68-F821-476F-AB44-83781C20EAAF}" destId="{708B88F8-5133-4ECD-BFFF-1DD14C32764F}" srcOrd="1" destOrd="0" presId="urn:microsoft.com/office/officeart/2005/8/layout/hierarchy2"/>
    <dgm:cxn modelId="{B5BD6AFF-12C5-4B0C-951F-664B97F79258}" type="presParOf" srcId="{8C71A903-3429-43CE-9431-CD509D072993}" destId="{C061859D-D823-4134-A72B-BAC386913691}" srcOrd="2" destOrd="0" presId="urn:microsoft.com/office/officeart/2005/8/layout/hierarchy2"/>
    <dgm:cxn modelId="{5E2DA9D8-7EC5-49A2-9434-8A186239381E}" type="presParOf" srcId="{C061859D-D823-4134-A72B-BAC386913691}" destId="{068F7243-8381-4D0A-8B63-2353DB88572C}" srcOrd="0" destOrd="0" presId="urn:microsoft.com/office/officeart/2005/8/layout/hierarchy2"/>
    <dgm:cxn modelId="{35382E1E-7DF3-46F6-8F7A-6C9C4B3F22D4}" type="presParOf" srcId="{8C71A903-3429-43CE-9431-CD509D072993}" destId="{FDBA7BF2-C161-42B9-A971-20670EB31E7E}" srcOrd="3" destOrd="0" presId="urn:microsoft.com/office/officeart/2005/8/layout/hierarchy2"/>
    <dgm:cxn modelId="{1B773513-3DFA-4CEC-91CE-4762B02A4263}" type="presParOf" srcId="{FDBA7BF2-C161-42B9-A971-20670EB31E7E}" destId="{FD145D88-8B58-4469-9B4B-E9352E147E59}" srcOrd="0" destOrd="0" presId="urn:microsoft.com/office/officeart/2005/8/layout/hierarchy2"/>
    <dgm:cxn modelId="{4B7FFEA5-5AE7-42C7-A6A2-FD99682ACF5A}" type="presParOf" srcId="{FDBA7BF2-C161-42B9-A971-20670EB31E7E}" destId="{D2B92CEF-4C31-45BB-96D4-D6898BEDAAD2}" srcOrd="1" destOrd="0" presId="urn:microsoft.com/office/officeart/2005/8/layout/hierarchy2"/>
    <dgm:cxn modelId="{A13CA7C7-64A3-497C-8352-4CBD40FC3B87}" type="presParOf" srcId="{CFC3E0F8-32F5-4A40-AE33-B58F747C4900}" destId="{B1380BEF-29DB-4F1E-ACA2-7C6E8F5C7D68}" srcOrd="2" destOrd="0" presId="urn:microsoft.com/office/officeart/2005/8/layout/hierarchy2"/>
    <dgm:cxn modelId="{4663A3B4-9EF0-4080-B29E-DA571FBC0BA9}" type="presParOf" srcId="{B1380BEF-29DB-4F1E-ACA2-7C6E8F5C7D68}" destId="{A1DB3BB1-5F7A-4D78-A079-DC09DF39D7BB}" srcOrd="0" destOrd="0" presId="urn:microsoft.com/office/officeart/2005/8/layout/hierarchy2"/>
    <dgm:cxn modelId="{96AFBD7E-77E5-4745-88B9-7C82D63A2830}" type="presParOf" srcId="{CFC3E0F8-32F5-4A40-AE33-B58F747C4900}" destId="{AC1277D1-4212-4F50-B455-E6549A5F48DB}" srcOrd="3" destOrd="0" presId="urn:microsoft.com/office/officeart/2005/8/layout/hierarchy2"/>
    <dgm:cxn modelId="{F1E8AFB7-C039-40EB-9469-B37C62265D10}" type="presParOf" srcId="{AC1277D1-4212-4F50-B455-E6549A5F48DB}" destId="{E40BF337-BA1F-4D3F-B973-57595FCDA0AB}" srcOrd="0" destOrd="0" presId="urn:microsoft.com/office/officeart/2005/8/layout/hierarchy2"/>
    <dgm:cxn modelId="{28732CA1-4BB8-4CA9-849B-FDAEC8EFC28D}" type="presParOf" srcId="{AC1277D1-4212-4F50-B455-E6549A5F48DB}" destId="{EFDC7BA1-3F0C-42A2-B945-1EB8336B2188}" srcOrd="1" destOrd="0" presId="urn:microsoft.com/office/officeart/2005/8/layout/hierarchy2"/>
    <dgm:cxn modelId="{6C2BDF7E-D54A-4A2A-BA05-AC6C8A9616B4}" type="presParOf" srcId="{EFDC7BA1-3F0C-42A2-B945-1EB8336B2188}" destId="{C5B62B6A-EB33-42D2-8E06-1FFCC5EEC966}" srcOrd="0" destOrd="0" presId="urn:microsoft.com/office/officeart/2005/8/layout/hierarchy2"/>
    <dgm:cxn modelId="{AD441BE5-6F2C-4E44-9262-155B982533E4}" type="presParOf" srcId="{C5B62B6A-EB33-42D2-8E06-1FFCC5EEC966}" destId="{256065C1-81A4-4750-9902-79FD91E6FBF8}" srcOrd="0" destOrd="0" presId="urn:microsoft.com/office/officeart/2005/8/layout/hierarchy2"/>
    <dgm:cxn modelId="{74BA1725-DAC1-4FA2-AA10-5FCB58A22DF8}" type="presParOf" srcId="{EFDC7BA1-3F0C-42A2-B945-1EB8336B2188}" destId="{D7642EBC-1322-49B9-B44A-CEC2C3B53CA5}" srcOrd="1" destOrd="0" presId="urn:microsoft.com/office/officeart/2005/8/layout/hierarchy2"/>
    <dgm:cxn modelId="{AA0EA74B-F804-4527-8128-8D0BBD4B725A}" type="presParOf" srcId="{D7642EBC-1322-49B9-B44A-CEC2C3B53CA5}" destId="{9995D19E-512C-484B-95B6-E1E2A0FCA899}" srcOrd="0" destOrd="0" presId="urn:microsoft.com/office/officeart/2005/8/layout/hierarchy2"/>
    <dgm:cxn modelId="{99DD5AF8-22B9-446E-8C37-E18DF4C92D84}" type="presParOf" srcId="{D7642EBC-1322-49B9-B44A-CEC2C3B53CA5}" destId="{3F3B810D-72FD-469F-9C0A-B891C2B03E63}" srcOrd="1" destOrd="0" presId="urn:microsoft.com/office/officeart/2005/8/layout/hierarchy2"/>
    <dgm:cxn modelId="{23B2DFAF-2716-4763-B72E-87C8705F5AF9}" type="presParOf" srcId="{3F3B810D-72FD-469F-9C0A-B891C2B03E63}" destId="{BC9494B8-FA35-4FA5-8A60-21D622AC882E}" srcOrd="0" destOrd="0" presId="urn:microsoft.com/office/officeart/2005/8/layout/hierarchy2"/>
    <dgm:cxn modelId="{A671ED8B-B6D6-4185-9461-C42F41764C5E}" type="presParOf" srcId="{BC9494B8-FA35-4FA5-8A60-21D622AC882E}" destId="{4BD0800F-3057-4D09-831D-429625E7683F}" srcOrd="0" destOrd="0" presId="urn:microsoft.com/office/officeart/2005/8/layout/hierarchy2"/>
    <dgm:cxn modelId="{0ACCD294-3DCD-473E-94FF-DE982470CFF2}" type="presParOf" srcId="{3F3B810D-72FD-469F-9C0A-B891C2B03E63}" destId="{DE845076-F24C-496F-BF39-B661814827F6}" srcOrd="1" destOrd="0" presId="urn:microsoft.com/office/officeart/2005/8/layout/hierarchy2"/>
    <dgm:cxn modelId="{942E50A9-8728-4A81-B05C-B213FCAE2C78}" type="presParOf" srcId="{DE845076-F24C-496F-BF39-B661814827F6}" destId="{414E5BA6-E38D-422F-8C06-5484519B71A5}" srcOrd="0" destOrd="0" presId="urn:microsoft.com/office/officeart/2005/8/layout/hierarchy2"/>
    <dgm:cxn modelId="{33527F89-21C6-40B1-AA82-0703A67E36EB}" type="presParOf" srcId="{DE845076-F24C-496F-BF39-B661814827F6}" destId="{6C5018FC-2CC9-4D6A-B913-A39C4DAF2648}" srcOrd="1" destOrd="0" presId="urn:microsoft.com/office/officeart/2005/8/layout/hierarchy2"/>
    <dgm:cxn modelId="{C8284DE8-A6E8-40B7-902E-8BFB6EDDAD0E}" type="presParOf" srcId="{EFDC7BA1-3F0C-42A2-B945-1EB8336B2188}" destId="{7244773A-1C85-4EC5-B59C-53A5F01D855D}" srcOrd="2" destOrd="0" presId="urn:microsoft.com/office/officeart/2005/8/layout/hierarchy2"/>
    <dgm:cxn modelId="{30D73383-182A-4277-9989-5BA14174B52B}" type="presParOf" srcId="{7244773A-1C85-4EC5-B59C-53A5F01D855D}" destId="{AC80EBFB-1717-4991-A7DB-378E115D77FA}" srcOrd="0" destOrd="0" presId="urn:microsoft.com/office/officeart/2005/8/layout/hierarchy2"/>
    <dgm:cxn modelId="{293F010E-3CA0-4DD9-98B7-31E932BA2C07}" type="presParOf" srcId="{EFDC7BA1-3F0C-42A2-B945-1EB8336B2188}" destId="{A32EB381-C2DD-4425-B95E-DCB7292CB39B}" srcOrd="3" destOrd="0" presId="urn:microsoft.com/office/officeart/2005/8/layout/hierarchy2"/>
    <dgm:cxn modelId="{4FE4B10F-ED37-4333-9964-50113BD64784}" type="presParOf" srcId="{A32EB381-C2DD-4425-B95E-DCB7292CB39B}" destId="{238BBACD-DD4A-45DD-BB6A-70360D9EC6E5}" srcOrd="0" destOrd="0" presId="urn:microsoft.com/office/officeart/2005/8/layout/hierarchy2"/>
    <dgm:cxn modelId="{536DC021-E0E1-43B6-92F6-9783107194E5}" type="presParOf" srcId="{A32EB381-C2DD-4425-B95E-DCB7292CB39B}" destId="{9F518118-44BE-41A9-86F5-F4353C6E1FC1}" srcOrd="1" destOrd="0" presId="urn:microsoft.com/office/officeart/2005/8/layout/hierarchy2"/>
    <dgm:cxn modelId="{ECA52B93-93C9-49F4-AA4D-90CF8964B5C9}" type="presParOf" srcId="{CFC3E0F8-32F5-4A40-AE33-B58F747C4900}" destId="{F20C409C-2D77-4753-9D29-DDFEB632F924}" srcOrd="4" destOrd="0" presId="urn:microsoft.com/office/officeart/2005/8/layout/hierarchy2"/>
    <dgm:cxn modelId="{C2F7073C-066D-48A9-82C6-F2BC181D82F4}" type="presParOf" srcId="{F20C409C-2D77-4753-9D29-DDFEB632F924}" destId="{23FC6C18-C8BB-42D5-9005-2A4756BD1650}" srcOrd="0" destOrd="0" presId="urn:microsoft.com/office/officeart/2005/8/layout/hierarchy2"/>
    <dgm:cxn modelId="{3EBED516-5979-4D39-B1CF-61A666DA64A7}" type="presParOf" srcId="{CFC3E0F8-32F5-4A40-AE33-B58F747C4900}" destId="{0EEC3A7D-2EAE-41CA-8C0C-FC2A9AB5CFF0}" srcOrd="5" destOrd="0" presId="urn:microsoft.com/office/officeart/2005/8/layout/hierarchy2"/>
    <dgm:cxn modelId="{7CEC69E2-6E82-4BF5-A508-B215E7E92847}" type="presParOf" srcId="{0EEC3A7D-2EAE-41CA-8C0C-FC2A9AB5CFF0}" destId="{8D51C481-F436-438C-A331-E6D06D2ADF60}" srcOrd="0" destOrd="0" presId="urn:microsoft.com/office/officeart/2005/8/layout/hierarchy2"/>
    <dgm:cxn modelId="{B1AEBD7C-D18E-4670-9CA0-A59B3EA07A0D}" type="presParOf" srcId="{0EEC3A7D-2EAE-41CA-8C0C-FC2A9AB5CFF0}" destId="{DB030859-F62C-4FE5-B1D9-B9276164FD27}" srcOrd="1" destOrd="0" presId="urn:microsoft.com/office/officeart/2005/8/layout/hierarchy2"/>
    <dgm:cxn modelId="{6EB0F50B-AC65-4FBD-9D0F-226181B946D0}" type="presParOf" srcId="{DB030859-F62C-4FE5-B1D9-B9276164FD27}" destId="{A5F51078-A532-418F-BDA1-36BCF6B5777A}" srcOrd="0" destOrd="0" presId="urn:microsoft.com/office/officeart/2005/8/layout/hierarchy2"/>
    <dgm:cxn modelId="{DF10B6E8-1328-4DD2-8356-1436B646A3C6}" type="presParOf" srcId="{A5F51078-A532-418F-BDA1-36BCF6B5777A}" destId="{C0A16E25-368B-4619-8BDA-8148BB311F77}" srcOrd="0" destOrd="0" presId="urn:microsoft.com/office/officeart/2005/8/layout/hierarchy2"/>
    <dgm:cxn modelId="{DB0748B1-2B01-4081-8FD8-0E92ADA8273C}" type="presParOf" srcId="{DB030859-F62C-4FE5-B1D9-B9276164FD27}" destId="{03C053C1-2C58-4C7F-9177-8668BFF85BEF}" srcOrd="1" destOrd="0" presId="urn:microsoft.com/office/officeart/2005/8/layout/hierarchy2"/>
    <dgm:cxn modelId="{6F8672FC-4F5F-456E-BAA6-EA763ABF67E0}" type="presParOf" srcId="{03C053C1-2C58-4C7F-9177-8668BFF85BEF}" destId="{C802C9A6-925B-486C-A4BF-8F3660E6CEB9}" srcOrd="0" destOrd="0" presId="urn:microsoft.com/office/officeart/2005/8/layout/hierarchy2"/>
    <dgm:cxn modelId="{876B3AE9-8D9A-409C-BE34-EA3463CCC216}" type="presParOf" srcId="{03C053C1-2C58-4C7F-9177-8668BFF85BEF}" destId="{85E4ABB9-3477-4DC6-864F-CFAE32E46270}" srcOrd="1" destOrd="0" presId="urn:microsoft.com/office/officeart/2005/8/layout/hierarchy2"/>
    <dgm:cxn modelId="{D116EF2A-2D2B-4F82-B533-B6ED00325042}" type="presParOf" srcId="{85E4ABB9-3477-4DC6-864F-CFAE32E46270}" destId="{6D328538-138D-4CF4-A062-8502478DEE41}" srcOrd="0" destOrd="0" presId="urn:microsoft.com/office/officeart/2005/8/layout/hierarchy2"/>
    <dgm:cxn modelId="{D5ABE9B5-2699-4108-8022-BE5942ECF9DF}" type="presParOf" srcId="{6D328538-138D-4CF4-A062-8502478DEE41}" destId="{60902766-BDF2-45A0-82F2-379151127338}" srcOrd="0" destOrd="0" presId="urn:microsoft.com/office/officeart/2005/8/layout/hierarchy2"/>
    <dgm:cxn modelId="{69EBE713-BCBA-45FE-A42A-84E5FAFE21B3}" type="presParOf" srcId="{85E4ABB9-3477-4DC6-864F-CFAE32E46270}" destId="{760358AF-DB9F-4834-B229-6FF705E57688}" srcOrd="1" destOrd="0" presId="urn:microsoft.com/office/officeart/2005/8/layout/hierarchy2"/>
    <dgm:cxn modelId="{F05C7843-326D-4307-955E-A9E7F232F98F}" type="presParOf" srcId="{760358AF-DB9F-4834-B229-6FF705E57688}" destId="{A3AE71C6-C2A7-4C2B-8C69-1CDEBDF3EDB1}" srcOrd="0" destOrd="0" presId="urn:microsoft.com/office/officeart/2005/8/layout/hierarchy2"/>
    <dgm:cxn modelId="{64CAFBB4-ABAF-417A-9AD3-FF74046537BA}" type="presParOf" srcId="{760358AF-DB9F-4834-B229-6FF705E57688}" destId="{4C876017-DFEE-4473-92CE-7E0A4C0EA2D9}" srcOrd="1" destOrd="0" presId="urn:microsoft.com/office/officeart/2005/8/layout/hierarchy2"/>
    <dgm:cxn modelId="{262BA582-6DF5-482E-9FC7-FEF7F63F9099}" type="presParOf" srcId="{4C876017-DFEE-4473-92CE-7E0A4C0EA2D9}" destId="{A480CA09-7212-457B-8F31-E86D2C91BD31}" srcOrd="0" destOrd="0" presId="urn:microsoft.com/office/officeart/2005/8/layout/hierarchy2"/>
    <dgm:cxn modelId="{449BCEB3-4AED-464B-843E-C2EF46EFD6AE}" type="presParOf" srcId="{A480CA09-7212-457B-8F31-E86D2C91BD31}" destId="{9D4F4C33-E2FE-4E1D-A10F-054CACD6AD08}" srcOrd="0" destOrd="0" presId="urn:microsoft.com/office/officeart/2005/8/layout/hierarchy2"/>
    <dgm:cxn modelId="{21AB8B6D-6B53-42C2-88FF-D67BD011DF9F}" type="presParOf" srcId="{4C876017-DFEE-4473-92CE-7E0A4C0EA2D9}" destId="{EBC3F730-A572-47EA-BF41-43769547DFA6}" srcOrd="1" destOrd="0" presId="urn:microsoft.com/office/officeart/2005/8/layout/hierarchy2"/>
    <dgm:cxn modelId="{69FE4EC5-739F-4B12-9029-D6C8C867C282}" type="presParOf" srcId="{EBC3F730-A572-47EA-BF41-43769547DFA6}" destId="{B6BE0CE6-80E7-4D94-8269-2E5E0966C09F}" srcOrd="0" destOrd="0" presId="urn:microsoft.com/office/officeart/2005/8/layout/hierarchy2"/>
    <dgm:cxn modelId="{437B2AC7-9917-46DE-ABBF-32E030979B4C}" type="presParOf" srcId="{EBC3F730-A572-47EA-BF41-43769547DFA6}" destId="{2E8033C5-E115-434A-9EB7-F1F774D4BF47}" srcOrd="1" destOrd="0" presId="urn:microsoft.com/office/officeart/2005/8/layout/hierarchy2"/>
    <dgm:cxn modelId="{739BED9E-4919-49D8-9BE5-523D9E93C550}" type="presParOf" srcId="{DB030859-F62C-4FE5-B1D9-B9276164FD27}" destId="{E1BA8093-DDB4-462F-84E3-4427249A0083}" srcOrd="2" destOrd="0" presId="urn:microsoft.com/office/officeart/2005/8/layout/hierarchy2"/>
    <dgm:cxn modelId="{B11FD482-878F-4045-B4DF-948980F30E05}" type="presParOf" srcId="{E1BA8093-DDB4-462F-84E3-4427249A0083}" destId="{8CAF6A90-2474-4B20-8521-7443D6B32249}" srcOrd="0" destOrd="0" presId="urn:microsoft.com/office/officeart/2005/8/layout/hierarchy2"/>
    <dgm:cxn modelId="{16CC02A9-94A9-4004-A114-FFC03DCFCDA5}" type="presParOf" srcId="{DB030859-F62C-4FE5-B1D9-B9276164FD27}" destId="{5E83309F-039A-467E-92D1-124DFBAF2B59}" srcOrd="3" destOrd="0" presId="urn:microsoft.com/office/officeart/2005/8/layout/hierarchy2"/>
    <dgm:cxn modelId="{E4443774-3886-43EE-ADA5-F5041D7BC835}" type="presParOf" srcId="{5E83309F-039A-467E-92D1-124DFBAF2B59}" destId="{06B16270-0D52-411B-AD5B-27C6E5645FC6}" srcOrd="0" destOrd="0" presId="urn:microsoft.com/office/officeart/2005/8/layout/hierarchy2"/>
    <dgm:cxn modelId="{FFC05572-AA29-4D09-8668-C58B047F430F}" type="presParOf" srcId="{5E83309F-039A-467E-92D1-124DFBAF2B59}" destId="{1DEC0B57-8D54-427C-87DD-95E9524B7E88}" srcOrd="1" destOrd="0" presId="urn:microsoft.com/office/officeart/2005/8/layout/hierarchy2"/>
    <dgm:cxn modelId="{2731B356-6D94-454E-A820-678E473F537A}" type="presParOf" srcId="{1DEC0B57-8D54-427C-87DD-95E9524B7E88}" destId="{F12C8A39-57FA-4CDB-A1CA-1D75AF1F26A1}" srcOrd="0" destOrd="0" presId="urn:microsoft.com/office/officeart/2005/8/layout/hierarchy2"/>
    <dgm:cxn modelId="{5772DBC6-B87E-4970-A43E-82E2053F8EB1}" type="presParOf" srcId="{F12C8A39-57FA-4CDB-A1CA-1D75AF1F26A1}" destId="{943AFF06-CAA9-4C36-9012-3B0920653236}" srcOrd="0" destOrd="0" presId="urn:microsoft.com/office/officeart/2005/8/layout/hierarchy2"/>
    <dgm:cxn modelId="{B8328910-D4FF-489C-ACF1-FC80E00273C6}" type="presParOf" srcId="{1DEC0B57-8D54-427C-87DD-95E9524B7E88}" destId="{7AFDDEED-743B-4D8D-9BFC-BCD2C4E0C8DA}" srcOrd="1" destOrd="0" presId="urn:microsoft.com/office/officeart/2005/8/layout/hierarchy2"/>
    <dgm:cxn modelId="{1B320F7B-940D-4C98-A738-0C7E7FB93561}" type="presParOf" srcId="{7AFDDEED-743B-4D8D-9BFC-BCD2C4E0C8DA}" destId="{1964A037-49B4-4ACA-9D01-0EE816A7979C}" srcOrd="0" destOrd="0" presId="urn:microsoft.com/office/officeart/2005/8/layout/hierarchy2"/>
    <dgm:cxn modelId="{2028F063-5A5D-4CD9-B27C-075A96F10384}" type="presParOf" srcId="{7AFDDEED-743B-4D8D-9BFC-BCD2C4E0C8DA}" destId="{BCF5A6E1-3431-4F74-9725-72C36C20A97C}" srcOrd="1" destOrd="0" presId="urn:microsoft.com/office/officeart/2005/8/layout/hierarchy2"/>
    <dgm:cxn modelId="{DCE7419A-20C4-437B-8B12-E693F337834B}" type="presParOf" srcId="{BCF5A6E1-3431-4F74-9725-72C36C20A97C}" destId="{32F00E64-9012-4425-B29A-1FD14DC834AF}" srcOrd="0" destOrd="0" presId="urn:microsoft.com/office/officeart/2005/8/layout/hierarchy2"/>
    <dgm:cxn modelId="{3CB9AA16-3706-46EB-AE7C-6FFBB7353F2D}" type="presParOf" srcId="{32F00E64-9012-4425-B29A-1FD14DC834AF}" destId="{789A32C4-F96C-471D-A5D9-15A9F2129F65}" srcOrd="0" destOrd="0" presId="urn:microsoft.com/office/officeart/2005/8/layout/hierarchy2"/>
    <dgm:cxn modelId="{2432C484-7A99-448D-83F8-5B039F8D172B}" type="presParOf" srcId="{BCF5A6E1-3431-4F74-9725-72C36C20A97C}" destId="{5DB3AD52-8ADB-4163-BDCE-3258F75D042D}" srcOrd="1" destOrd="0" presId="urn:microsoft.com/office/officeart/2005/8/layout/hierarchy2"/>
    <dgm:cxn modelId="{710873B7-6905-4997-868B-BF1CC5D0B539}" type="presParOf" srcId="{5DB3AD52-8ADB-4163-BDCE-3258F75D042D}" destId="{B62008DD-4263-4C3D-9B9C-333F0F623009}" srcOrd="0" destOrd="0" presId="urn:microsoft.com/office/officeart/2005/8/layout/hierarchy2"/>
    <dgm:cxn modelId="{EEE2572C-2C64-4311-B781-C790D0B29339}" type="presParOf" srcId="{5DB3AD52-8ADB-4163-BDCE-3258F75D042D}" destId="{5CF0C957-32B1-4C60-894F-FBB27260F1B8}" srcOrd="1" destOrd="0" presId="urn:microsoft.com/office/officeart/2005/8/layout/hierarchy2"/>
    <dgm:cxn modelId="{52CB4B5C-1A10-46D1-951F-09511C4C35F3}" type="presParOf" srcId="{CFC3E0F8-32F5-4A40-AE33-B58F747C4900}" destId="{7D1760B9-4B8C-4C5C-9CC4-EF5AFA176BC8}" srcOrd="6" destOrd="0" presId="urn:microsoft.com/office/officeart/2005/8/layout/hierarchy2"/>
    <dgm:cxn modelId="{7B231429-8A4C-42CE-951D-A4F122E3716C}" type="presParOf" srcId="{7D1760B9-4B8C-4C5C-9CC4-EF5AFA176BC8}" destId="{086C4B9B-3EED-4B94-BA4A-0CDCE10374F5}" srcOrd="0" destOrd="0" presId="urn:microsoft.com/office/officeart/2005/8/layout/hierarchy2"/>
    <dgm:cxn modelId="{93FFF60E-9843-40D8-AC6E-B287400BDBDD}" type="presParOf" srcId="{CFC3E0F8-32F5-4A40-AE33-B58F747C4900}" destId="{D8736C67-3974-4D79-9431-50774709D6EA}" srcOrd="7" destOrd="0" presId="urn:microsoft.com/office/officeart/2005/8/layout/hierarchy2"/>
    <dgm:cxn modelId="{146C63A6-E0B1-4558-AFF5-D27A272E60B7}" type="presParOf" srcId="{D8736C67-3974-4D79-9431-50774709D6EA}" destId="{395C14D4-D347-4F65-A66F-B8C898760A60}" srcOrd="0" destOrd="0" presId="urn:microsoft.com/office/officeart/2005/8/layout/hierarchy2"/>
    <dgm:cxn modelId="{7EBE0BDC-E3BD-41FC-932A-3DF9633C3DB0}" type="presParOf" srcId="{D8736C67-3974-4D79-9431-50774709D6EA}" destId="{553DE097-F4C6-4EDE-AD7F-3C0533359B30}" srcOrd="1" destOrd="0" presId="urn:microsoft.com/office/officeart/2005/8/layout/hierarchy2"/>
    <dgm:cxn modelId="{12470CB4-32D5-4012-954E-4A6555D6D54B}" type="presParOf" srcId="{553DE097-F4C6-4EDE-AD7F-3C0533359B30}" destId="{C5C1410D-5B42-452F-AE02-CADCDFE646D3}" srcOrd="0" destOrd="0" presId="urn:microsoft.com/office/officeart/2005/8/layout/hierarchy2"/>
    <dgm:cxn modelId="{A2E4B6F6-7AB9-4A63-987C-F0947890FEA0}" type="presParOf" srcId="{C5C1410D-5B42-452F-AE02-CADCDFE646D3}" destId="{D910E800-B3B8-4CAA-AF8E-059E1FF7187F}" srcOrd="0" destOrd="0" presId="urn:microsoft.com/office/officeart/2005/8/layout/hierarchy2"/>
    <dgm:cxn modelId="{C933A636-BDB9-4ABF-BBA8-271FD0D2CA1A}" type="presParOf" srcId="{553DE097-F4C6-4EDE-AD7F-3C0533359B30}" destId="{E3BEC87E-68E8-48AF-97D8-87CA9631B2E8}" srcOrd="1" destOrd="0" presId="urn:microsoft.com/office/officeart/2005/8/layout/hierarchy2"/>
    <dgm:cxn modelId="{991DF69A-E450-4335-BD4E-0319018B0356}" type="presParOf" srcId="{E3BEC87E-68E8-48AF-97D8-87CA9631B2E8}" destId="{2A06BA41-97CC-4100-ABFC-289BB26827C8}" srcOrd="0" destOrd="0" presId="urn:microsoft.com/office/officeart/2005/8/layout/hierarchy2"/>
    <dgm:cxn modelId="{217F5FFD-A26C-4A1D-86B9-09B81407E6E7}" type="presParOf" srcId="{E3BEC87E-68E8-48AF-97D8-87CA9631B2E8}" destId="{60DF04AF-D578-4B2F-B18E-EF397B4B10EE}" srcOrd="1" destOrd="0" presId="urn:microsoft.com/office/officeart/2005/8/layout/hierarchy2"/>
    <dgm:cxn modelId="{A5B71234-495A-41C0-9BBA-BEF315900E30}" type="presParOf" srcId="{60DF04AF-D578-4B2F-B18E-EF397B4B10EE}" destId="{7955337D-2A97-48A1-9A98-856E74D30E79}" srcOrd="0" destOrd="0" presId="urn:microsoft.com/office/officeart/2005/8/layout/hierarchy2"/>
    <dgm:cxn modelId="{67A803B0-577D-4DF4-81B6-2D2D3DA873F9}" type="presParOf" srcId="{7955337D-2A97-48A1-9A98-856E74D30E79}" destId="{04C0088E-0592-4C48-A45C-06655779D64E}" srcOrd="0" destOrd="0" presId="urn:microsoft.com/office/officeart/2005/8/layout/hierarchy2"/>
    <dgm:cxn modelId="{A3634B3C-FB34-4CBC-99AD-6AC03636A65E}" type="presParOf" srcId="{60DF04AF-D578-4B2F-B18E-EF397B4B10EE}" destId="{7D52D133-545E-4AC7-9915-8473D9E01F94}" srcOrd="1" destOrd="0" presId="urn:microsoft.com/office/officeart/2005/8/layout/hierarchy2"/>
    <dgm:cxn modelId="{745DAAAD-7925-426E-AEFB-19664FC2755B}" type="presParOf" srcId="{7D52D133-545E-4AC7-9915-8473D9E01F94}" destId="{51ED38D9-834E-4D56-86F4-839CF098454F}" srcOrd="0" destOrd="0" presId="urn:microsoft.com/office/officeart/2005/8/layout/hierarchy2"/>
    <dgm:cxn modelId="{59797213-B71C-4C61-87DF-069948C5A09F}" type="presParOf" srcId="{7D52D133-545E-4AC7-9915-8473D9E01F94}" destId="{C03DAAD0-330D-4DEB-A88A-11417063E470}" srcOrd="1" destOrd="0" presId="urn:microsoft.com/office/officeart/2005/8/layout/hierarchy2"/>
    <dgm:cxn modelId="{27614883-6BFF-48F5-B9AF-A4CDAD21501C}" type="presParOf" srcId="{C03DAAD0-330D-4DEB-A88A-11417063E470}" destId="{E8433CFE-6D52-43EA-BEA5-41DE6CC6F84A}" srcOrd="0" destOrd="0" presId="urn:microsoft.com/office/officeart/2005/8/layout/hierarchy2"/>
    <dgm:cxn modelId="{1846E320-1E67-4766-98B6-1B357C7515CE}" type="presParOf" srcId="{E8433CFE-6D52-43EA-BEA5-41DE6CC6F84A}" destId="{7AABC925-336E-42B2-9DF6-6F96C537614C}" srcOrd="0" destOrd="0" presId="urn:microsoft.com/office/officeart/2005/8/layout/hierarchy2"/>
    <dgm:cxn modelId="{842EAC38-BCAA-4E6A-9259-E421324139F4}" type="presParOf" srcId="{C03DAAD0-330D-4DEB-A88A-11417063E470}" destId="{350DBC95-B609-49B8-9ECA-AA70A0BC729E}" srcOrd="1" destOrd="0" presId="urn:microsoft.com/office/officeart/2005/8/layout/hierarchy2"/>
    <dgm:cxn modelId="{A98F664C-C1C6-457C-AE27-1F3949C63EFA}" type="presParOf" srcId="{350DBC95-B609-49B8-9ECA-AA70A0BC729E}" destId="{14A754E2-0779-478D-8710-8FF65E3D6A2F}" srcOrd="0" destOrd="0" presId="urn:microsoft.com/office/officeart/2005/8/layout/hierarchy2"/>
    <dgm:cxn modelId="{C48A711D-4293-4255-9114-D7A1B1AFFAB6}" type="presParOf" srcId="{350DBC95-B609-49B8-9ECA-AA70A0BC729E}" destId="{5D308514-97A9-4E45-A67E-B3AAFE8B2AFF}" srcOrd="1" destOrd="0" presId="urn:microsoft.com/office/officeart/2005/8/layout/hierarchy2"/>
    <dgm:cxn modelId="{EBB0B6CC-6D1E-4DE8-B62C-F7AAFB34C7C3}" type="presParOf" srcId="{553DE097-F4C6-4EDE-AD7F-3C0533359B30}" destId="{55ECC556-B1D7-48A2-A58F-AF580BAFBEE8}" srcOrd="2" destOrd="0" presId="urn:microsoft.com/office/officeart/2005/8/layout/hierarchy2"/>
    <dgm:cxn modelId="{AF4EAF29-275F-4DD2-93CB-7641B0E3C03A}" type="presParOf" srcId="{55ECC556-B1D7-48A2-A58F-AF580BAFBEE8}" destId="{8BEF87D5-44D1-4B34-866B-AF3DD635C990}" srcOrd="0" destOrd="0" presId="urn:microsoft.com/office/officeart/2005/8/layout/hierarchy2"/>
    <dgm:cxn modelId="{8E87C6AF-0883-47DC-9818-F2832A3777BB}" type="presParOf" srcId="{553DE097-F4C6-4EDE-AD7F-3C0533359B30}" destId="{AA15EE4B-2EED-4BE3-B72E-D92C9D57D553}" srcOrd="3" destOrd="0" presId="urn:microsoft.com/office/officeart/2005/8/layout/hierarchy2"/>
    <dgm:cxn modelId="{47D88978-0700-4445-98EC-B35083B89E65}" type="presParOf" srcId="{AA15EE4B-2EED-4BE3-B72E-D92C9D57D553}" destId="{DC0841C1-0D3B-4CEA-BB60-31FC5C69A954}" srcOrd="0" destOrd="0" presId="urn:microsoft.com/office/officeart/2005/8/layout/hierarchy2"/>
    <dgm:cxn modelId="{021CA946-1FCE-44D0-926A-32C19359D363}" type="presParOf" srcId="{AA15EE4B-2EED-4BE3-B72E-D92C9D57D553}" destId="{E393D058-EFAC-4E02-88D0-E3C25741EE11}" srcOrd="1" destOrd="0" presId="urn:microsoft.com/office/officeart/2005/8/layout/hierarchy2"/>
    <dgm:cxn modelId="{E4351F92-8A5A-4D14-BB43-B8E28B99C56A}" type="presParOf" srcId="{E393D058-EFAC-4E02-88D0-E3C25741EE11}" destId="{E33C19D5-CF75-4132-9A01-380B12117505}" srcOrd="0" destOrd="0" presId="urn:microsoft.com/office/officeart/2005/8/layout/hierarchy2"/>
    <dgm:cxn modelId="{7E6B1EBF-CCBE-49C6-B548-4421B1520BC5}" type="presParOf" srcId="{E33C19D5-CF75-4132-9A01-380B12117505}" destId="{F46E947E-2107-48D9-9B5E-96DA87C75228}" srcOrd="0" destOrd="0" presId="urn:microsoft.com/office/officeart/2005/8/layout/hierarchy2"/>
    <dgm:cxn modelId="{8DB186A4-01EC-47EC-8970-6CDCCF181B97}" type="presParOf" srcId="{E393D058-EFAC-4E02-88D0-E3C25741EE11}" destId="{08832B81-9089-45D0-B4F9-AE1600583D91}" srcOrd="1" destOrd="0" presId="urn:microsoft.com/office/officeart/2005/8/layout/hierarchy2"/>
    <dgm:cxn modelId="{07E39654-3D51-4F84-9069-7D8DD92976F3}" type="presParOf" srcId="{08832B81-9089-45D0-B4F9-AE1600583D91}" destId="{52DE063D-90F6-4BFC-B5EB-C9F8A0608F21}" srcOrd="0" destOrd="0" presId="urn:microsoft.com/office/officeart/2005/8/layout/hierarchy2"/>
    <dgm:cxn modelId="{3275B63D-D6E5-4B02-A3CE-54F877A10BE4}" type="presParOf" srcId="{08832B81-9089-45D0-B4F9-AE1600583D91}" destId="{FD2DF4D6-7DBD-48A1-B3DA-3771F47A595B}" srcOrd="1" destOrd="0" presId="urn:microsoft.com/office/officeart/2005/8/layout/hierarchy2"/>
    <dgm:cxn modelId="{00FBE1B6-5846-4C57-A088-9491807DDFB6}" type="presParOf" srcId="{FD2DF4D6-7DBD-48A1-B3DA-3771F47A595B}" destId="{D8A52F8E-8D44-4E0C-8494-2CDD88CBF7C4}" srcOrd="0" destOrd="0" presId="urn:microsoft.com/office/officeart/2005/8/layout/hierarchy2"/>
    <dgm:cxn modelId="{8ED1544E-2007-4B5E-AD88-59318EDA84B1}" type="presParOf" srcId="{D8A52F8E-8D44-4E0C-8494-2CDD88CBF7C4}" destId="{CB68CE44-0D81-44A9-9E21-E75B21DB6390}" srcOrd="0" destOrd="0" presId="urn:microsoft.com/office/officeart/2005/8/layout/hierarchy2"/>
    <dgm:cxn modelId="{371E705E-A78F-463C-9B47-5468DBF47003}" type="presParOf" srcId="{FD2DF4D6-7DBD-48A1-B3DA-3771F47A595B}" destId="{9CFFA18A-5BC2-4901-B5CE-9E7ADA4797D0}" srcOrd="1" destOrd="0" presId="urn:microsoft.com/office/officeart/2005/8/layout/hierarchy2"/>
    <dgm:cxn modelId="{F5CF9573-1506-40E8-A2AA-215D565DBD95}" type="presParOf" srcId="{9CFFA18A-5BC2-4901-B5CE-9E7ADA4797D0}" destId="{B6DD6E76-6135-4FC7-A382-2300C7299819}" srcOrd="0" destOrd="0" presId="urn:microsoft.com/office/officeart/2005/8/layout/hierarchy2"/>
    <dgm:cxn modelId="{6A3621D9-D5C8-496E-967C-ED445D998C9E}" type="presParOf" srcId="{9CFFA18A-5BC2-4901-B5CE-9E7ADA4797D0}" destId="{958D7757-1E9A-4645-BAEB-41CC2227ACCA}" srcOrd="1" destOrd="0" presId="urn:microsoft.com/office/officeart/2005/8/layout/hierarchy2"/>
    <dgm:cxn modelId="{72B578F5-1CEB-4065-AFC4-921AE86E1788}" type="presParOf" srcId="{958D7757-1E9A-4645-BAEB-41CC2227ACCA}" destId="{0E26E79D-EAAF-4EAF-94E3-C9B8B9B6D487}" srcOrd="0" destOrd="0" presId="urn:microsoft.com/office/officeart/2005/8/layout/hierarchy2"/>
    <dgm:cxn modelId="{0114CB79-7300-4472-9907-86532C6AC3EA}" type="presParOf" srcId="{0E26E79D-EAAF-4EAF-94E3-C9B8B9B6D487}" destId="{D99BBB64-F13A-47C0-A664-9EC3940A1F3F}" srcOrd="0" destOrd="0" presId="urn:microsoft.com/office/officeart/2005/8/layout/hierarchy2"/>
    <dgm:cxn modelId="{80A7178B-D888-4989-BED0-0B066A035A6A}" type="presParOf" srcId="{958D7757-1E9A-4645-BAEB-41CC2227ACCA}" destId="{6CA0AE6C-0D53-4A6F-85D5-271E2DB1E56F}" srcOrd="1" destOrd="0" presId="urn:microsoft.com/office/officeart/2005/8/layout/hierarchy2"/>
    <dgm:cxn modelId="{322F61B6-691F-4E77-84D7-7579BC8E0433}" type="presParOf" srcId="{6CA0AE6C-0D53-4A6F-85D5-271E2DB1E56F}" destId="{79310953-A946-4D3A-AEC7-32DBF8D7F18B}" srcOrd="0" destOrd="0" presId="urn:microsoft.com/office/officeart/2005/8/layout/hierarchy2"/>
    <dgm:cxn modelId="{20092A89-94BF-4F80-BEE5-D848C0125FDA}" type="presParOf" srcId="{6CA0AE6C-0D53-4A6F-85D5-271E2DB1E56F}" destId="{CABE8CB1-300F-4F4C-8CB4-AA39042D8073}" srcOrd="1" destOrd="0" presId="urn:microsoft.com/office/officeart/2005/8/layout/hierarchy2"/>
    <dgm:cxn modelId="{C7352F57-3C59-4092-A6B2-3D6175DF09F7}" type="presParOf" srcId="{E393D058-EFAC-4E02-88D0-E3C25741EE11}" destId="{325F6C34-49B5-4164-AC3E-76D1DF17EB2D}" srcOrd="2" destOrd="0" presId="urn:microsoft.com/office/officeart/2005/8/layout/hierarchy2"/>
    <dgm:cxn modelId="{0CD5E9C6-CB20-4107-9893-578C474557B7}" type="presParOf" srcId="{325F6C34-49B5-4164-AC3E-76D1DF17EB2D}" destId="{68BECECC-21EC-42A9-90C6-EAAF645BAD15}" srcOrd="0" destOrd="0" presId="urn:microsoft.com/office/officeart/2005/8/layout/hierarchy2"/>
    <dgm:cxn modelId="{88BA623C-3E2A-4D8D-BA59-2B52FC3F4E7D}" type="presParOf" srcId="{E393D058-EFAC-4E02-88D0-E3C25741EE11}" destId="{64621E64-39CB-43BE-8934-399350C9EBF9}" srcOrd="3" destOrd="0" presId="urn:microsoft.com/office/officeart/2005/8/layout/hierarchy2"/>
    <dgm:cxn modelId="{2724700A-581A-43BB-92C0-F2BF99755106}" type="presParOf" srcId="{64621E64-39CB-43BE-8934-399350C9EBF9}" destId="{E343DCF2-D38C-44A2-BA68-9DF6FF7171A4}" srcOrd="0" destOrd="0" presId="urn:microsoft.com/office/officeart/2005/8/layout/hierarchy2"/>
    <dgm:cxn modelId="{C9BF4E8A-4E0B-426E-9EE4-20D499470CE7}" type="presParOf" srcId="{64621E64-39CB-43BE-8934-399350C9EBF9}" destId="{9FE7BECD-EB9A-4F93-A158-12BED8B96197}" srcOrd="1" destOrd="0" presId="urn:microsoft.com/office/officeart/2005/8/layout/hierarchy2"/>
    <dgm:cxn modelId="{9D22BC4F-0CE7-4B80-9809-6300818F3B2B}" type="presParOf" srcId="{9FE7BECD-EB9A-4F93-A158-12BED8B96197}" destId="{2FE7B470-5DF5-4C93-9EAE-E809BE292BEA}" srcOrd="0" destOrd="0" presId="urn:microsoft.com/office/officeart/2005/8/layout/hierarchy2"/>
    <dgm:cxn modelId="{1631C7DE-C0CE-4FEA-8266-D09EDBE0D75E}" type="presParOf" srcId="{2FE7B470-5DF5-4C93-9EAE-E809BE292BEA}" destId="{5FEE6EC8-C796-46D2-A0B4-8A0C0252595F}" srcOrd="0" destOrd="0" presId="urn:microsoft.com/office/officeart/2005/8/layout/hierarchy2"/>
    <dgm:cxn modelId="{147F0582-22AF-4086-8B78-99AD326D2691}" type="presParOf" srcId="{9FE7BECD-EB9A-4F93-A158-12BED8B96197}" destId="{DC474075-5E87-4B54-AF73-846E4691B149}" srcOrd="1" destOrd="0" presId="urn:microsoft.com/office/officeart/2005/8/layout/hierarchy2"/>
    <dgm:cxn modelId="{DCE5A919-9EC6-4D13-B51C-18DC05522612}" type="presParOf" srcId="{DC474075-5E87-4B54-AF73-846E4691B149}" destId="{1AE24D6B-26F6-48A6-B571-DE3CBFE267E0}" srcOrd="0" destOrd="0" presId="urn:microsoft.com/office/officeart/2005/8/layout/hierarchy2"/>
    <dgm:cxn modelId="{7A6B171F-DC80-4430-8282-6281C616019B}" type="presParOf" srcId="{DC474075-5E87-4B54-AF73-846E4691B149}" destId="{72B69D6E-BE98-4232-AE03-B6ABB6BF5D53}" srcOrd="1" destOrd="0" presId="urn:microsoft.com/office/officeart/2005/8/layout/hierarchy2"/>
    <dgm:cxn modelId="{8C460B9E-FCF5-4B4E-BB03-FA0DAB63658E}" type="presParOf" srcId="{E393D058-EFAC-4E02-88D0-E3C25741EE11}" destId="{28BD0BF3-696C-4F9B-99D1-B68BBF0B52EB}" srcOrd="4" destOrd="0" presId="urn:microsoft.com/office/officeart/2005/8/layout/hierarchy2"/>
    <dgm:cxn modelId="{D8BD5476-4F5F-454C-BB4F-CCF4AE274963}" type="presParOf" srcId="{28BD0BF3-696C-4F9B-99D1-B68BBF0B52EB}" destId="{8BD43110-BF02-45BA-8101-83495610455F}" srcOrd="0" destOrd="0" presId="urn:microsoft.com/office/officeart/2005/8/layout/hierarchy2"/>
    <dgm:cxn modelId="{91345B20-0710-44AB-9535-109C82088348}" type="presParOf" srcId="{E393D058-EFAC-4E02-88D0-E3C25741EE11}" destId="{164622E8-4E69-482E-B5D4-F1B3E01C5D98}" srcOrd="5" destOrd="0" presId="urn:microsoft.com/office/officeart/2005/8/layout/hierarchy2"/>
    <dgm:cxn modelId="{C799103A-0A21-4BFE-8BFB-560CEF8479F7}" type="presParOf" srcId="{164622E8-4E69-482E-B5D4-F1B3E01C5D98}" destId="{F4F12216-BD99-4F40-AA3C-45D768881D84}" srcOrd="0" destOrd="0" presId="urn:microsoft.com/office/officeart/2005/8/layout/hierarchy2"/>
    <dgm:cxn modelId="{B52C9C14-3641-4024-AAE4-C6BF00FEA3E1}" type="presParOf" srcId="{164622E8-4E69-482E-B5D4-F1B3E01C5D98}" destId="{F00359A4-C8C2-4D45-B4C7-65FD8414EF35}" srcOrd="1" destOrd="0" presId="urn:microsoft.com/office/officeart/2005/8/layout/hierarchy2"/>
    <dgm:cxn modelId="{D9234EA6-2687-4B95-974F-70DDF03CFF91}" type="presParOf" srcId="{F00359A4-C8C2-4D45-B4C7-65FD8414EF35}" destId="{FEEFD03E-2C74-4A41-8BDB-F2C41BEF6C44}" srcOrd="0" destOrd="0" presId="urn:microsoft.com/office/officeart/2005/8/layout/hierarchy2"/>
    <dgm:cxn modelId="{69DCFD92-26F4-462C-B4A9-0BF719A6FF9E}" type="presParOf" srcId="{FEEFD03E-2C74-4A41-8BDB-F2C41BEF6C44}" destId="{1DF7647C-6C7F-4F05-8933-61F3CB0EC82B}" srcOrd="0" destOrd="0" presId="urn:microsoft.com/office/officeart/2005/8/layout/hierarchy2"/>
    <dgm:cxn modelId="{269F620B-99C2-4D5F-BA76-0F75122AA822}" type="presParOf" srcId="{F00359A4-C8C2-4D45-B4C7-65FD8414EF35}" destId="{83C540FD-B9F2-483A-830E-70300C89C570}" srcOrd="1" destOrd="0" presId="urn:microsoft.com/office/officeart/2005/8/layout/hierarchy2"/>
    <dgm:cxn modelId="{5B8C05D1-E442-4246-B601-79DDE7B31879}" type="presParOf" srcId="{83C540FD-B9F2-483A-830E-70300C89C570}" destId="{F2EE7275-4207-42BF-9CAD-545966E15198}" srcOrd="0" destOrd="0" presId="urn:microsoft.com/office/officeart/2005/8/layout/hierarchy2"/>
    <dgm:cxn modelId="{4D7FDD34-05DB-4DC1-B2BF-B2050680B8C7}" type="presParOf" srcId="{83C540FD-B9F2-483A-830E-70300C89C570}" destId="{6BB6A8C1-7AA8-49CC-B8D0-35E29443E770}" srcOrd="1" destOrd="0" presId="urn:microsoft.com/office/officeart/2005/8/layout/hierarchy2"/>
    <dgm:cxn modelId="{EB41C3F2-6BEB-4EE8-8CE2-802C89E6D6C7}" type="presParOf" srcId="{6BB6A8C1-7AA8-49CC-B8D0-35E29443E770}" destId="{688213DD-D557-4E9E-92BC-DC2019E372A4}" srcOrd="0" destOrd="0" presId="urn:microsoft.com/office/officeart/2005/8/layout/hierarchy2"/>
    <dgm:cxn modelId="{B70BB99C-D7B7-4035-8DCB-4280BD2002E3}" type="presParOf" srcId="{688213DD-D557-4E9E-92BC-DC2019E372A4}" destId="{7CE6DBF8-50F6-4969-B77C-F6ACEE9D8433}" srcOrd="0" destOrd="0" presId="urn:microsoft.com/office/officeart/2005/8/layout/hierarchy2"/>
    <dgm:cxn modelId="{E4776056-538A-4517-8346-2A75489DBC88}" type="presParOf" srcId="{6BB6A8C1-7AA8-49CC-B8D0-35E29443E770}" destId="{7BA672DF-CD56-4F6D-B40F-7BB84320BC8A}" srcOrd="1" destOrd="0" presId="urn:microsoft.com/office/officeart/2005/8/layout/hierarchy2"/>
    <dgm:cxn modelId="{651C6B93-D3B6-4A07-9B53-03C5A918F78B}" type="presParOf" srcId="{7BA672DF-CD56-4F6D-B40F-7BB84320BC8A}" destId="{EB6BEAFD-1F02-4983-916B-302B59B9A764}" srcOrd="0" destOrd="0" presId="urn:microsoft.com/office/officeart/2005/8/layout/hierarchy2"/>
    <dgm:cxn modelId="{95958CA3-BBA0-40B4-B395-29606C70D938}" type="presParOf" srcId="{7BA672DF-CD56-4F6D-B40F-7BB84320BC8A}" destId="{B655A9B5-6813-4442-AFE6-F053F8E7B3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87C430-0A75-446D-9C2F-5EA68D63ADCB}">
      <dsp:nvSpPr>
        <dsp:cNvPr id="0" name=""/>
        <dsp:cNvSpPr/>
      </dsp:nvSpPr>
      <dsp:spPr>
        <a:xfrm>
          <a:off x="1983233" y="1311076"/>
          <a:ext cx="1090498" cy="51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668"/>
              </a:lnTo>
              <a:lnTo>
                <a:pt x="1090498" y="353668"/>
              </a:lnTo>
              <a:lnTo>
                <a:pt x="1090498" y="51897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86451-58B8-4283-B917-2153E9AFE285}">
      <dsp:nvSpPr>
        <dsp:cNvPr id="0" name=""/>
        <dsp:cNvSpPr/>
      </dsp:nvSpPr>
      <dsp:spPr>
        <a:xfrm>
          <a:off x="847014" y="2963182"/>
          <a:ext cx="91440" cy="5189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897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ABA67F-D42D-444B-8702-F9A747C9E5F2}">
      <dsp:nvSpPr>
        <dsp:cNvPr id="0" name=""/>
        <dsp:cNvSpPr/>
      </dsp:nvSpPr>
      <dsp:spPr>
        <a:xfrm>
          <a:off x="892734" y="1311076"/>
          <a:ext cx="1090498" cy="518978"/>
        </a:xfrm>
        <a:custGeom>
          <a:avLst/>
          <a:gdLst/>
          <a:ahLst/>
          <a:cxnLst/>
          <a:rect l="0" t="0" r="0" b="0"/>
          <a:pathLst>
            <a:path>
              <a:moveTo>
                <a:pt x="1090498" y="0"/>
              </a:moveTo>
              <a:lnTo>
                <a:pt x="1090498" y="353668"/>
              </a:lnTo>
              <a:lnTo>
                <a:pt x="0" y="353668"/>
              </a:lnTo>
              <a:lnTo>
                <a:pt x="0" y="51897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59D4A-3991-4DB7-8A50-75CC15C60F94}">
      <dsp:nvSpPr>
        <dsp:cNvPr id="0" name=""/>
        <dsp:cNvSpPr/>
      </dsp:nvSpPr>
      <dsp:spPr>
        <a:xfrm>
          <a:off x="1091007" y="177949"/>
          <a:ext cx="1784452" cy="1133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D145462-AB30-424A-802B-B0A0C0C8AA0A}">
      <dsp:nvSpPr>
        <dsp:cNvPr id="0" name=""/>
        <dsp:cNvSpPr/>
      </dsp:nvSpPr>
      <dsp:spPr>
        <a:xfrm>
          <a:off x="1289279" y="366308"/>
          <a:ext cx="1784452" cy="1133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 smtClean="0"/>
            <a:t>VarDeclaration</a:t>
          </a:r>
          <a:endParaRPr lang="pt-BR" sz="2000" kern="1200" dirty="0"/>
        </a:p>
      </dsp:txBody>
      <dsp:txXfrm>
        <a:off x="1289279" y="366308"/>
        <a:ext cx="1784452" cy="1133127"/>
      </dsp:txXfrm>
    </dsp:sp>
    <dsp:sp modelId="{00A2AFC5-02E9-44C5-92FD-40B43B39C286}">
      <dsp:nvSpPr>
        <dsp:cNvPr id="0" name=""/>
        <dsp:cNvSpPr/>
      </dsp:nvSpPr>
      <dsp:spPr>
        <a:xfrm>
          <a:off x="508" y="1830054"/>
          <a:ext cx="1784452" cy="1133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FB899E9-F24F-4A4D-AF72-44CEC8E508A5}">
      <dsp:nvSpPr>
        <dsp:cNvPr id="0" name=""/>
        <dsp:cNvSpPr/>
      </dsp:nvSpPr>
      <dsp:spPr>
        <a:xfrm>
          <a:off x="198780" y="2018413"/>
          <a:ext cx="1784452" cy="1133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err="1" smtClean="0"/>
            <a:t>Identifier</a:t>
          </a:r>
          <a:endParaRPr lang="pt-BR" sz="2000" kern="1200" dirty="0"/>
        </a:p>
      </dsp:txBody>
      <dsp:txXfrm>
        <a:off x="198780" y="2018413"/>
        <a:ext cx="1784452" cy="1133127"/>
      </dsp:txXfrm>
    </dsp:sp>
    <dsp:sp modelId="{DAE14742-DE9D-4B61-96A4-45F2C9D88469}">
      <dsp:nvSpPr>
        <dsp:cNvPr id="0" name=""/>
        <dsp:cNvSpPr/>
      </dsp:nvSpPr>
      <dsp:spPr>
        <a:xfrm>
          <a:off x="508" y="3482160"/>
          <a:ext cx="1784452" cy="1133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B8B2FD-16FF-4D43-9A81-B91324CBBD11}">
      <dsp:nvSpPr>
        <dsp:cNvPr id="0" name=""/>
        <dsp:cNvSpPr/>
      </dsp:nvSpPr>
      <dsp:spPr>
        <a:xfrm>
          <a:off x="198780" y="3670519"/>
          <a:ext cx="1784452" cy="1133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x</a:t>
          </a:r>
          <a:endParaRPr lang="pt-BR" sz="2000" kern="1200" dirty="0"/>
        </a:p>
      </dsp:txBody>
      <dsp:txXfrm>
        <a:off x="198780" y="3670519"/>
        <a:ext cx="1784452" cy="1133127"/>
      </dsp:txXfrm>
    </dsp:sp>
    <dsp:sp modelId="{AAA0038D-FD23-42C7-83A4-1F217C867B6C}">
      <dsp:nvSpPr>
        <dsp:cNvPr id="0" name=""/>
        <dsp:cNvSpPr/>
      </dsp:nvSpPr>
      <dsp:spPr>
        <a:xfrm>
          <a:off x="2181505" y="1830054"/>
          <a:ext cx="1784452" cy="11331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74E7497-EF37-4010-8321-61A79A6D5F01}">
      <dsp:nvSpPr>
        <dsp:cNvPr id="0" name=""/>
        <dsp:cNvSpPr/>
      </dsp:nvSpPr>
      <dsp:spPr>
        <a:xfrm>
          <a:off x="2379778" y="2018413"/>
          <a:ext cx="1784452" cy="1133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Tipo </a:t>
          </a:r>
          <a:r>
            <a:rPr lang="pt-BR" sz="2000" i="1" kern="1200" dirty="0" smtClean="0"/>
            <a:t>T</a:t>
          </a:r>
          <a:endParaRPr lang="pt-BR" sz="2000" i="1" kern="1200" dirty="0"/>
        </a:p>
      </dsp:txBody>
      <dsp:txXfrm>
        <a:off x="2379778" y="2018413"/>
        <a:ext cx="1784452" cy="11331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C21AA11-E744-4AEF-A89F-841F2D0A0AD2}">
      <dsp:nvSpPr>
        <dsp:cNvPr id="0" name=""/>
        <dsp:cNvSpPr/>
      </dsp:nvSpPr>
      <dsp:spPr>
        <a:xfrm>
          <a:off x="2191142" y="2783137"/>
          <a:ext cx="91440" cy="5182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82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2EACC1-088D-4343-8C17-2F4DAB7639C3}">
      <dsp:nvSpPr>
        <dsp:cNvPr id="0" name=""/>
        <dsp:cNvSpPr/>
      </dsp:nvSpPr>
      <dsp:spPr>
        <a:xfrm>
          <a:off x="2191142" y="1133294"/>
          <a:ext cx="91440" cy="5182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1826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3BF78-3826-4114-A8EA-776F9CA52F7F}">
      <dsp:nvSpPr>
        <dsp:cNvPr id="0" name=""/>
        <dsp:cNvSpPr/>
      </dsp:nvSpPr>
      <dsp:spPr>
        <a:xfrm>
          <a:off x="1345858" y="1719"/>
          <a:ext cx="1782007" cy="113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E67E5F-2336-4091-B66B-CCABF27B6C59}">
      <dsp:nvSpPr>
        <dsp:cNvPr id="0" name=""/>
        <dsp:cNvSpPr/>
      </dsp:nvSpPr>
      <dsp:spPr>
        <a:xfrm>
          <a:off x="1543859" y="189820"/>
          <a:ext cx="1782007" cy="1131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SimpleVName</a:t>
          </a:r>
          <a:endParaRPr lang="pt-BR" sz="2100" kern="1200" dirty="0"/>
        </a:p>
      </dsp:txBody>
      <dsp:txXfrm>
        <a:off x="1543859" y="189820"/>
        <a:ext cx="1782007" cy="1131575"/>
      </dsp:txXfrm>
    </dsp:sp>
    <dsp:sp modelId="{F319EBC3-F5CE-452E-8DA7-5F62DE77655D}">
      <dsp:nvSpPr>
        <dsp:cNvPr id="0" name=""/>
        <dsp:cNvSpPr/>
      </dsp:nvSpPr>
      <dsp:spPr>
        <a:xfrm>
          <a:off x="1345858" y="1651562"/>
          <a:ext cx="1782007" cy="113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5E15250-0432-4458-BAB3-45F1D7FC09E3}">
      <dsp:nvSpPr>
        <dsp:cNvPr id="0" name=""/>
        <dsp:cNvSpPr/>
      </dsp:nvSpPr>
      <dsp:spPr>
        <a:xfrm>
          <a:off x="1543859" y="1839662"/>
          <a:ext cx="1782007" cy="1131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Identifier</a:t>
          </a:r>
          <a:endParaRPr lang="pt-BR" sz="2100" kern="1200" dirty="0" smtClean="0"/>
        </a:p>
      </dsp:txBody>
      <dsp:txXfrm>
        <a:off x="1543859" y="1839662"/>
        <a:ext cx="1782007" cy="1131575"/>
      </dsp:txXfrm>
    </dsp:sp>
    <dsp:sp modelId="{B50B87DC-4964-4F6F-A15B-0D8F0F3B0850}">
      <dsp:nvSpPr>
        <dsp:cNvPr id="0" name=""/>
        <dsp:cNvSpPr/>
      </dsp:nvSpPr>
      <dsp:spPr>
        <a:xfrm>
          <a:off x="1345858" y="3301404"/>
          <a:ext cx="1782007" cy="11315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B39D50B-BC99-4522-909D-D16523866ADE}">
      <dsp:nvSpPr>
        <dsp:cNvPr id="0" name=""/>
        <dsp:cNvSpPr/>
      </dsp:nvSpPr>
      <dsp:spPr>
        <a:xfrm>
          <a:off x="1543859" y="3489505"/>
          <a:ext cx="1782007" cy="11315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x</a:t>
          </a:r>
          <a:endParaRPr lang="pt-BR" sz="2100" kern="1200" dirty="0"/>
        </a:p>
      </dsp:txBody>
      <dsp:txXfrm>
        <a:off x="1543859" y="3489505"/>
        <a:ext cx="1782007" cy="113157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8722AF-E7D0-44CE-B348-E1CCE51945F2}">
      <dsp:nvSpPr>
        <dsp:cNvPr id="0" name=""/>
        <dsp:cNvSpPr/>
      </dsp:nvSpPr>
      <dsp:spPr>
        <a:xfrm>
          <a:off x="4830633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FD0F5-B431-405C-B3AD-9441615323BC}">
      <dsp:nvSpPr>
        <dsp:cNvPr id="0" name=""/>
        <dsp:cNvSpPr/>
      </dsp:nvSpPr>
      <dsp:spPr>
        <a:xfrm>
          <a:off x="2960935" y="995933"/>
          <a:ext cx="1915417" cy="455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02"/>
              </a:lnTo>
              <a:lnTo>
                <a:pt x="1915417" y="310602"/>
              </a:lnTo>
              <a:lnTo>
                <a:pt x="1915417" y="45578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83851E-4AED-4B45-999F-B2502BC1A68D}">
      <dsp:nvSpPr>
        <dsp:cNvPr id="0" name=""/>
        <dsp:cNvSpPr/>
      </dsp:nvSpPr>
      <dsp:spPr>
        <a:xfrm>
          <a:off x="2915215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358468-5803-4AC9-8387-97D64C65D874}">
      <dsp:nvSpPr>
        <dsp:cNvPr id="0" name=""/>
        <dsp:cNvSpPr/>
      </dsp:nvSpPr>
      <dsp:spPr>
        <a:xfrm>
          <a:off x="2915215" y="995933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CD9BA-E4C1-44C0-85E6-7F209DCE7E34}">
      <dsp:nvSpPr>
        <dsp:cNvPr id="0" name=""/>
        <dsp:cNvSpPr/>
      </dsp:nvSpPr>
      <dsp:spPr>
        <a:xfrm>
          <a:off x="999797" y="2446862"/>
          <a:ext cx="91440" cy="4557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782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49C8F-2A4B-4C91-980E-0C845EDA020E}">
      <dsp:nvSpPr>
        <dsp:cNvPr id="0" name=""/>
        <dsp:cNvSpPr/>
      </dsp:nvSpPr>
      <dsp:spPr>
        <a:xfrm>
          <a:off x="1045517" y="995933"/>
          <a:ext cx="1915417" cy="455782"/>
        </a:xfrm>
        <a:custGeom>
          <a:avLst/>
          <a:gdLst/>
          <a:ahLst/>
          <a:cxnLst/>
          <a:rect l="0" t="0" r="0" b="0"/>
          <a:pathLst>
            <a:path>
              <a:moveTo>
                <a:pt x="1915417" y="0"/>
              </a:moveTo>
              <a:lnTo>
                <a:pt x="1915417" y="310602"/>
              </a:lnTo>
              <a:lnTo>
                <a:pt x="0" y="310602"/>
              </a:lnTo>
              <a:lnTo>
                <a:pt x="0" y="455782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8E568-01B1-47FD-9E5F-50742B6B830A}">
      <dsp:nvSpPr>
        <dsp:cNvPr id="0" name=""/>
        <dsp:cNvSpPr/>
      </dsp:nvSpPr>
      <dsp:spPr>
        <a:xfrm>
          <a:off x="2177355" y="786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269FDC1-8BF3-4106-A48E-A1907BA8CBD5}">
      <dsp:nvSpPr>
        <dsp:cNvPr id="0" name=""/>
        <dsp:cNvSpPr/>
      </dsp:nvSpPr>
      <dsp:spPr>
        <a:xfrm>
          <a:off x="2351484" y="166208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err="1" smtClean="0"/>
            <a:t>BinaryExpression</a:t>
          </a:r>
          <a:endParaRPr lang="pt-BR" sz="1500" kern="1200" dirty="0"/>
        </a:p>
      </dsp:txBody>
      <dsp:txXfrm>
        <a:off x="2351484" y="166208"/>
        <a:ext cx="1567160" cy="995146"/>
      </dsp:txXfrm>
    </dsp:sp>
    <dsp:sp modelId="{C18D106C-0BDB-48FC-BB2E-9F543FEB566C}">
      <dsp:nvSpPr>
        <dsp:cNvPr id="0" name=""/>
        <dsp:cNvSpPr/>
      </dsp:nvSpPr>
      <dsp:spPr>
        <a:xfrm>
          <a:off x="261937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831135-6645-49FE-A69F-EF561B5DA769}">
      <dsp:nvSpPr>
        <dsp:cNvPr id="0" name=""/>
        <dsp:cNvSpPr/>
      </dsp:nvSpPr>
      <dsp:spPr>
        <a:xfrm>
          <a:off x="436066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err="1" smtClean="0"/>
            <a:t>Expression</a:t>
          </a:r>
          <a:endParaRPr lang="pt-BR" sz="1500" kern="1200" dirty="0"/>
        </a:p>
      </dsp:txBody>
      <dsp:txXfrm>
        <a:off x="436066" y="1617137"/>
        <a:ext cx="1567160" cy="995146"/>
      </dsp:txXfrm>
    </dsp:sp>
    <dsp:sp modelId="{2DB2722D-0F66-4D5D-B065-092BF42CF10A}">
      <dsp:nvSpPr>
        <dsp:cNvPr id="0" name=""/>
        <dsp:cNvSpPr/>
      </dsp:nvSpPr>
      <dsp:spPr>
        <a:xfrm>
          <a:off x="261937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1B998A-A846-4868-AB31-281E41031A45}">
      <dsp:nvSpPr>
        <dsp:cNvPr id="0" name=""/>
        <dsp:cNvSpPr/>
      </dsp:nvSpPr>
      <dsp:spPr>
        <a:xfrm>
          <a:off x="436066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...</a:t>
          </a:r>
          <a:endParaRPr lang="pt-BR" sz="1500" kern="1200" dirty="0"/>
        </a:p>
      </dsp:txBody>
      <dsp:txXfrm>
        <a:off x="436066" y="3068066"/>
        <a:ext cx="1567160" cy="995146"/>
      </dsp:txXfrm>
    </dsp:sp>
    <dsp:sp modelId="{30E2CC45-80AA-4AF7-86BC-5C73CE9CC505}">
      <dsp:nvSpPr>
        <dsp:cNvPr id="0" name=""/>
        <dsp:cNvSpPr/>
      </dsp:nvSpPr>
      <dsp:spPr>
        <a:xfrm>
          <a:off x="2177355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6C4FD2-D668-4E91-B7F7-C87C9E3BD49E}">
      <dsp:nvSpPr>
        <dsp:cNvPr id="0" name=""/>
        <dsp:cNvSpPr/>
      </dsp:nvSpPr>
      <dsp:spPr>
        <a:xfrm>
          <a:off x="2351484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Operador</a:t>
          </a:r>
          <a:endParaRPr lang="pt-BR" sz="1500" kern="1200" dirty="0"/>
        </a:p>
      </dsp:txBody>
      <dsp:txXfrm>
        <a:off x="2351484" y="1617137"/>
        <a:ext cx="1567160" cy="995146"/>
      </dsp:txXfrm>
    </dsp:sp>
    <dsp:sp modelId="{D4A3D8E7-87F7-4964-AF61-3FA3A1903CE3}">
      <dsp:nvSpPr>
        <dsp:cNvPr id="0" name=""/>
        <dsp:cNvSpPr/>
      </dsp:nvSpPr>
      <dsp:spPr>
        <a:xfrm>
          <a:off x="2177355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2174EF-94E3-4541-BD43-3A85DF297D86}">
      <dsp:nvSpPr>
        <dsp:cNvPr id="0" name=""/>
        <dsp:cNvSpPr/>
      </dsp:nvSpPr>
      <dsp:spPr>
        <a:xfrm>
          <a:off x="2351484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&gt;</a:t>
          </a:r>
          <a:endParaRPr lang="pt-BR" sz="1500" kern="1200" dirty="0"/>
        </a:p>
      </dsp:txBody>
      <dsp:txXfrm>
        <a:off x="2351484" y="3068066"/>
        <a:ext cx="1567160" cy="995146"/>
      </dsp:txXfrm>
    </dsp:sp>
    <dsp:sp modelId="{34B1FAE8-E725-4D15-8267-CAE8F42B687F}">
      <dsp:nvSpPr>
        <dsp:cNvPr id="0" name=""/>
        <dsp:cNvSpPr/>
      </dsp:nvSpPr>
      <dsp:spPr>
        <a:xfrm>
          <a:off x="4092773" y="1451715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7A85963-940C-470E-9707-C39286AF01FC}">
      <dsp:nvSpPr>
        <dsp:cNvPr id="0" name=""/>
        <dsp:cNvSpPr/>
      </dsp:nvSpPr>
      <dsp:spPr>
        <a:xfrm>
          <a:off x="4266902" y="1617137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err="1" smtClean="0"/>
            <a:t>Expression</a:t>
          </a:r>
          <a:endParaRPr lang="pt-BR" sz="1500" kern="1200" dirty="0"/>
        </a:p>
      </dsp:txBody>
      <dsp:txXfrm>
        <a:off x="4266902" y="1617137"/>
        <a:ext cx="1567160" cy="995146"/>
      </dsp:txXfrm>
    </dsp:sp>
    <dsp:sp modelId="{4B5C30FE-3961-471C-9BB5-11F931C3A726}">
      <dsp:nvSpPr>
        <dsp:cNvPr id="0" name=""/>
        <dsp:cNvSpPr/>
      </dsp:nvSpPr>
      <dsp:spPr>
        <a:xfrm>
          <a:off x="4092773" y="2902644"/>
          <a:ext cx="1567160" cy="9951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27B326-3AD6-4175-9A20-4E03BC9F01DE}">
      <dsp:nvSpPr>
        <dsp:cNvPr id="0" name=""/>
        <dsp:cNvSpPr/>
      </dsp:nvSpPr>
      <dsp:spPr>
        <a:xfrm>
          <a:off x="4266902" y="3068066"/>
          <a:ext cx="1567160" cy="9951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...</a:t>
          </a:r>
          <a:endParaRPr lang="pt-BR" sz="1500" kern="1200" dirty="0"/>
        </a:p>
      </dsp:txBody>
      <dsp:txXfrm>
        <a:off x="4266902" y="3068066"/>
        <a:ext cx="1567160" cy="9951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698587-F6E0-4E30-9A84-103C5DE227E4}">
      <dsp:nvSpPr>
        <dsp:cNvPr id="0" name=""/>
        <dsp:cNvSpPr/>
      </dsp:nvSpPr>
      <dsp:spPr>
        <a:xfrm>
          <a:off x="2263" y="2675044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Program</a:t>
          </a:r>
          <a:endParaRPr lang="pt-BR" sz="1800" kern="1200" dirty="0">
            <a:latin typeface="Calibri" pitchFamily="34" charset="0"/>
          </a:endParaRPr>
        </a:p>
      </dsp:txBody>
      <dsp:txXfrm>
        <a:off x="2263" y="2675044"/>
        <a:ext cx="1106723" cy="553361"/>
      </dsp:txXfrm>
    </dsp:sp>
    <dsp:sp modelId="{A3CC9483-8FC9-459A-AAD8-830422990B91}">
      <dsp:nvSpPr>
        <dsp:cNvPr id="0" name=""/>
        <dsp:cNvSpPr/>
      </dsp:nvSpPr>
      <dsp:spPr>
        <a:xfrm rot="16924900">
          <a:off x="272812" y="1910369"/>
          <a:ext cx="2115036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2115036" y="72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atin typeface="Calibri" pitchFamily="34" charset="0"/>
          </a:endParaRPr>
        </a:p>
      </dsp:txBody>
      <dsp:txXfrm rot="16924900">
        <a:off x="1277455" y="1864755"/>
        <a:ext cx="105751" cy="105751"/>
      </dsp:txXfrm>
    </dsp:sp>
    <dsp:sp modelId="{594F0704-9BAE-4901-A80A-C746AAD69292}">
      <dsp:nvSpPr>
        <dsp:cNvPr id="0" name=""/>
        <dsp:cNvSpPr/>
      </dsp:nvSpPr>
      <dsp:spPr>
        <a:xfrm>
          <a:off x="1551675" y="606855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varDecl</a:t>
          </a:r>
          <a:endParaRPr lang="pt-BR" sz="1800" kern="1200" dirty="0">
            <a:latin typeface="Calibri" pitchFamily="34" charset="0"/>
          </a:endParaRPr>
        </a:p>
      </dsp:txBody>
      <dsp:txXfrm>
        <a:off x="1551675" y="606855"/>
        <a:ext cx="1106723" cy="553361"/>
      </dsp:txXfrm>
    </dsp:sp>
    <dsp:sp modelId="{162F00A0-48C1-4FE2-8D2A-6DA6C5E25AE8}">
      <dsp:nvSpPr>
        <dsp:cNvPr id="0" name=""/>
        <dsp:cNvSpPr/>
      </dsp:nvSpPr>
      <dsp:spPr>
        <a:xfrm rot="19457599">
          <a:off x="2607156" y="717183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9457599">
        <a:off x="2866114" y="710815"/>
        <a:ext cx="27258" cy="27258"/>
      </dsp:txXfrm>
    </dsp:sp>
    <dsp:sp modelId="{BF777340-5B72-4F0A-B310-7B103F50608E}">
      <dsp:nvSpPr>
        <dsp:cNvPr id="0" name=""/>
        <dsp:cNvSpPr/>
      </dsp:nvSpPr>
      <dsp:spPr>
        <a:xfrm>
          <a:off x="3101088" y="28867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Ident</a:t>
          </a:r>
          <a:endParaRPr lang="pt-BR" sz="1800" kern="1200" dirty="0" smtClean="0">
            <a:latin typeface="Calibri" pitchFamily="34" charset="0"/>
          </a:endParaRPr>
        </a:p>
      </dsp:txBody>
      <dsp:txXfrm>
        <a:off x="3101088" y="288673"/>
        <a:ext cx="1106723" cy="553361"/>
      </dsp:txXfrm>
    </dsp:sp>
    <dsp:sp modelId="{7DD729DF-4F2A-4B82-A792-16D044358A0A}">
      <dsp:nvSpPr>
        <dsp:cNvPr id="0" name=""/>
        <dsp:cNvSpPr/>
      </dsp:nvSpPr>
      <dsp:spPr>
        <a:xfrm>
          <a:off x="4207811" y="558091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554286"/>
        <a:ext cx="22134" cy="22134"/>
      </dsp:txXfrm>
    </dsp:sp>
    <dsp:sp modelId="{4DE7D382-6422-4336-A98E-92B7DF54071E}">
      <dsp:nvSpPr>
        <dsp:cNvPr id="0" name=""/>
        <dsp:cNvSpPr/>
      </dsp:nvSpPr>
      <dsp:spPr>
        <a:xfrm>
          <a:off x="4650500" y="28867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n</a:t>
          </a:r>
        </a:p>
      </dsp:txBody>
      <dsp:txXfrm>
        <a:off x="4650500" y="288673"/>
        <a:ext cx="1106723" cy="553361"/>
      </dsp:txXfrm>
    </dsp:sp>
    <dsp:sp modelId="{C061859D-D823-4134-A72B-BAC386913691}">
      <dsp:nvSpPr>
        <dsp:cNvPr id="0" name=""/>
        <dsp:cNvSpPr/>
      </dsp:nvSpPr>
      <dsp:spPr>
        <a:xfrm rot="2142401">
          <a:off x="2607156" y="1035366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2142401">
        <a:off x="2866114" y="1028998"/>
        <a:ext cx="27258" cy="27258"/>
      </dsp:txXfrm>
    </dsp:sp>
    <dsp:sp modelId="{FD145D88-8B58-4469-9B4B-E9352E147E59}">
      <dsp:nvSpPr>
        <dsp:cNvPr id="0" name=""/>
        <dsp:cNvSpPr/>
      </dsp:nvSpPr>
      <dsp:spPr>
        <a:xfrm>
          <a:off x="3101088" y="925038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Int</a:t>
          </a:r>
          <a:endParaRPr lang="pt-BR" sz="1800" kern="1200" dirty="0">
            <a:latin typeface="Calibri" pitchFamily="34" charset="0"/>
          </a:endParaRPr>
        </a:p>
      </dsp:txBody>
      <dsp:txXfrm>
        <a:off x="3101088" y="925038"/>
        <a:ext cx="1106723" cy="553361"/>
      </dsp:txXfrm>
    </dsp:sp>
    <dsp:sp modelId="{B1380BEF-29DB-4F1E-ACA2-7C6E8F5C7D68}">
      <dsp:nvSpPr>
        <dsp:cNvPr id="0" name=""/>
        <dsp:cNvSpPr/>
      </dsp:nvSpPr>
      <dsp:spPr>
        <a:xfrm rot="17945813">
          <a:off x="875159" y="2546735"/>
          <a:ext cx="91034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910343" y="72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7945813">
        <a:off x="1307572" y="2531238"/>
        <a:ext cx="45517" cy="45517"/>
      </dsp:txXfrm>
    </dsp:sp>
    <dsp:sp modelId="{E40BF337-BA1F-4D3F-B973-57595FCDA0AB}">
      <dsp:nvSpPr>
        <dsp:cNvPr id="0" name=""/>
        <dsp:cNvSpPr/>
      </dsp:nvSpPr>
      <dsp:spPr>
        <a:xfrm>
          <a:off x="1551675" y="1879587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varDecl</a:t>
          </a:r>
          <a:endParaRPr lang="pt-BR" sz="1800" kern="1200" dirty="0">
            <a:latin typeface="Calibri" pitchFamily="34" charset="0"/>
          </a:endParaRPr>
        </a:p>
      </dsp:txBody>
      <dsp:txXfrm>
        <a:off x="1551675" y="1879587"/>
        <a:ext cx="1106723" cy="553361"/>
      </dsp:txXfrm>
    </dsp:sp>
    <dsp:sp modelId="{C5B62B6A-EB33-42D2-8E06-1FFCC5EEC966}">
      <dsp:nvSpPr>
        <dsp:cNvPr id="0" name=""/>
        <dsp:cNvSpPr/>
      </dsp:nvSpPr>
      <dsp:spPr>
        <a:xfrm rot="19457599">
          <a:off x="2607156" y="1989914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9457599">
        <a:off x="2866114" y="1983547"/>
        <a:ext cx="27258" cy="27258"/>
      </dsp:txXfrm>
    </dsp:sp>
    <dsp:sp modelId="{9995D19E-512C-484B-95B6-E1E2A0FCA899}">
      <dsp:nvSpPr>
        <dsp:cNvPr id="0" name=""/>
        <dsp:cNvSpPr/>
      </dsp:nvSpPr>
      <dsp:spPr>
        <a:xfrm>
          <a:off x="3101088" y="1561404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Ident</a:t>
          </a:r>
          <a:endParaRPr lang="pt-BR" sz="1800" kern="1200" dirty="0">
            <a:latin typeface="Calibri" pitchFamily="34" charset="0"/>
          </a:endParaRPr>
        </a:p>
      </dsp:txBody>
      <dsp:txXfrm>
        <a:off x="3101088" y="1561404"/>
        <a:ext cx="1106723" cy="553361"/>
      </dsp:txXfrm>
    </dsp:sp>
    <dsp:sp modelId="{BC9494B8-FA35-4FA5-8A60-21D622AC882E}">
      <dsp:nvSpPr>
        <dsp:cNvPr id="0" name=""/>
        <dsp:cNvSpPr/>
      </dsp:nvSpPr>
      <dsp:spPr>
        <a:xfrm>
          <a:off x="4207811" y="1830823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1827018"/>
        <a:ext cx="22134" cy="22134"/>
      </dsp:txXfrm>
    </dsp:sp>
    <dsp:sp modelId="{414E5BA6-E38D-422F-8C06-5484519B71A5}">
      <dsp:nvSpPr>
        <dsp:cNvPr id="0" name=""/>
        <dsp:cNvSpPr/>
      </dsp:nvSpPr>
      <dsp:spPr>
        <a:xfrm>
          <a:off x="4650500" y="1561404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c</a:t>
          </a:r>
        </a:p>
      </dsp:txBody>
      <dsp:txXfrm>
        <a:off x="4650500" y="1561404"/>
        <a:ext cx="1106723" cy="553361"/>
      </dsp:txXfrm>
    </dsp:sp>
    <dsp:sp modelId="{7244773A-1C85-4EC5-B59C-53A5F01D855D}">
      <dsp:nvSpPr>
        <dsp:cNvPr id="0" name=""/>
        <dsp:cNvSpPr/>
      </dsp:nvSpPr>
      <dsp:spPr>
        <a:xfrm rot="2142401">
          <a:off x="2607156" y="2308097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2142401">
        <a:off x="2866114" y="2301730"/>
        <a:ext cx="27258" cy="27258"/>
      </dsp:txXfrm>
    </dsp:sp>
    <dsp:sp modelId="{238BBACD-DD4A-45DD-BB6A-70360D9EC6E5}">
      <dsp:nvSpPr>
        <dsp:cNvPr id="0" name=""/>
        <dsp:cNvSpPr/>
      </dsp:nvSpPr>
      <dsp:spPr>
        <a:xfrm>
          <a:off x="3101088" y="2197770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Char</a:t>
          </a:r>
          <a:endParaRPr lang="pt-BR" sz="1800" kern="1200" dirty="0">
            <a:latin typeface="Calibri" pitchFamily="34" charset="0"/>
          </a:endParaRPr>
        </a:p>
      </dsp:txBody>
      <dsp:txXfrm>
        <a:off x="3101088" y="2197770"/>
        <a:ext cx="1106723" cy="553361"/>
      </dsp:txXfrm>
    </dsp:sp>
    <dsp:sp modelId="{F20C409C-2D77-4753-9D29-DDFEB632F924}">
      <dsp:nvSpPr>
        <dsp:cNvPr id="0" name=""/>
        <dsp:cNvSpPr/>
      </dsp:nvSpPr>
      <dsp:spPr>
        <a:xfrm rot="2829178">
          <a:off x="1004845" y="3183100"/>
          <a:ext cx="650972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650972" y="72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2829178">
        <a:off x="1314056" y="3174088"/>
        <a:ext cx="32548" cy="32548"/>
      </dsp:txXfrm>
    </dsp:sp>
    <dsp:sp modelId="{8D51C481-F436-438C-A331-E6D06D2ADF60}">
      <dsp:nvSpPr>
        <dsp:cNvPr id="0" name=""/>
        <dsp:cNvSpPr/>
      </dsp:nvSpPr>
      <dsp:spPr>
        <a:xfrm>
          <a:off x="1551675" y="3152319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Assign</a:t>
          </a:r>
          <a:endParaRPr lang="pt-BR" sz="1800" kern="1200" dirty="0">
            <a:latin typeface="Calibri" pitchFamily="34" charset="0"/>
          </a:endParaRPr>
        </a:p>
      </dsp:txBody>
      <dsp:txXfrm>
        <a:off x="1551675" y="3152319"/>
        <a:ext cx="1106723" cy="553361"/>
      </dsp:txXfrm>
    </dsp:sp>
    <dsp:sp modelId="{A5F51078-A532-418F-BDA1-36BCF6B5777A}">
      <dsp:nvSpPr>
        <dsp:cNvPr id="0" name=""/>
        <dsp:cNvSpPr/>
      </dsp:nvSpPr>
      <dsp:spPr>
        <a:xfrm rot="19457599">
          <a:off x="2607156" y="3262646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9457599">
        <a:off x="2866114" y="3256279"/>
        <a:ext cx="27258" cy="27258"/>
      </dsp:txXfrm>
    </dsp:sp>
    <dsp:sp modelId="{C802C9A6-925B-486C-A4BF-8F3660E6CEB9}">
      <dsp:nvSpPr>
        <dsp:cNvPr id="0" name=""/>
        <dsp:cNvSpPr/>
      </dsp:nvSpPr>
      <dsp:spPr>
        <a:xfrm>
          <a:off x="3101088" y="2834136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simpleVar</a:t>
          </a:r>
          <a:endParaRPr lang="pt-BR" sz="1800" kern="1200" dirty="0">
            <a:latin typeface="Calibri" pitchFamily="34" charset="0"/>
          </a:endParaRPr>
        </a:p>
      </dsp:txBody>
      <dsp:txXfrm>
        <a:off x="3101088" y="2834136"/>
        <a:ext cx="1106723" cy="553361"/>
      </dsp:txXfrm>
    </dsp:sp>
    <dsp:sp modelId="{6D328538-138D-4CF4-A062-8502478DEE41}">
      <dsp:nvSpPr>
        <dsp:cNvPr id="0" name=""/>
        <dsp:cNvSpPr/>
      </dsp:nvSpPr>
      <dsp:spPr>
        <a:xfrm>
          <a:off x="4207811" y="3103555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3099749"/>
        <a:ext cx="22134" cy="22134"/>
      </dsp:txXfrm>
    </dsp:sp>
    <dsp:sp modelId="{A3AE71C6-C2A7-4C2B-8C69-1CDEBDF3EDB1}">
      <dsp:nvSpPr>
        <dsp:cNvPr id="0" name=""/>
        <dsp:cNvSpPr/>
      </dsp:nvSpPr>
      <dsp:spPr>
        <a:xfrm>
          <a:off x="4650500" y="2834136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Ident</a:t>
          </a:r>
          <a:endParaRPr lang="pt-BR" sz="1800" kern="1200" dirty="0">
            <a:latin typeface="Calibri" pitchFamily="34" charset="0"/>
          </a:endParaRPr>
        </a:p>
      </dsp:txBody>
      <dsp:txXfrm>
        <a:off x="4650500" y="2834136"/>
        <a:ext cx="1106723" cy="553361"/>
      </dsp:txXfrm>
    </dsp:sp>
    <dsp:sp modelId="{A480CA09-7212-457B-8F31-E86D2C91BD31}">
      <dsp:nvSpPr>
        <dsp:cNvPr id="0" name=""/>
        <dsp:cNvSpPr/>
      </dsp:nvSpPr>
      <dsp:spPr>
        <a:xfrm>
          <a:off x="5757223" y="3103555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3099749"/>
        <a:ext cx="22134" cy="22134"/>
      </dsp:txXfrm>
    </dsp:sp>
    <dsp:sp modelId="{B6BE0CE6-80E7-4D94-8269-2E5E0966C09F}">
      <dsp:nvSpPr>
        <dsp:cNvPr id="0" name=""/>
        <dsp:cNvSpPr/>
      </dsp:nvSpPr>
      <dsp:spPr>
        <a:xfrm>
          <a:off x="6199913" y="2834136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c</a:t>
          </a:r>
          <a:endParaRPr lang="pt-BR" sz="1800" kern="1200" dirty="0">
            <a:latin typeface="Calibri" pitchFamily="34" charset="0"/>
          </a:endParaRPr>
        </a:p>
      </dsp:txBody>
      <dsp:txXfrm>
        <a:off x="6199913" y="2834136"/>
        <a:ext cx="1106723" cy="553361"/>
      </dsp:txXfrm>
    </dsp:sp>
    <dsp:sp modelId="{E1BA8093-DDB4-462F-84E3-4427249A0083}">
      <dsp:nvSpPr>
        <dsp:cNvPr id="0" name=""/>
        <dsp:cNvSpPr/>
      </dsp:nvSpPr>
      <dsp:spPr>
        <a:xfrm rot="2142401">
          <a:off x="2607156" y="3580829"/>
          <a:ext cx="545173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545173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2142401">
        <a:off x="2866114" y="3574462"/>
        <a:ext cx="27258" cy="27258"/>
      </dsp:txXfrm>
    </dsp:sp>
    <dsp:sp modelId="{06B16270-0D52-411B-AD5B-27C6E5645FC6}">
      <dsp:nvSpPr>
        <dsp:cNvPr id="0" name=""/>
        <dsp:cNvSpPr/>
      </dsp:nvSpPr>
      <dsp:spPr>
        <a:xfrm>
          <a:off x="3101088" y="3470502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CharExpr</a:t>
          </a:r>
          <a:endParaRPr lang="pt-BR" sz="1800" kern="1200" dirty="0" smtClean="0">
            <a:latin typeface="Calibri" pitchFamily="34" charset="0"/>
          </a:endParaRPr>
        </a:p>
      </dsp:txBody>
      <dsp:txXfrm>
        <a:off x="3101088" y="3470502"/>
        <a:ext cx="1106723" cy="553361"/>
      </dsp:txXfrm>
    </dsp:sp>
    <dsp:sp modelId="{F12C8A39-57FA-4CDB-A1CA-1D75AF1F26A1}">
      <dsp:nvSpPr>
        <dsp:cNvPr id="0" name=""/>
        <dsp:cNvSpPr/>
      </dsp:nvSpPr>
      <dsp:spPr>
        <a:xfrm>
          <a:off x="4207811" y="3739920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3736115"/>
        <a:ext cx="22134" cy="22134"/>
      </dsp:txXfrm>
    </dsp:sp>
    <dsp:sp modelId="{1964A037-49B4-4ACA-9D01-0EE816A7979C}">
      <dsp:nvSpPr>
        <dsp:cNvPr id="0" name=""/>
        <dsp:cNvSpPr/>
      </dsp:nvSpPr>
      <dsp:spPr>
        <a:xfrm>
          <a:off x="4650500" y="3470502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CharLit</a:t>
          </a:r>
          <a:endParaRPr lang="pt-BR" sz="1800" kern="1200" dirty="0" smtClean="0">
            <a:latin typeface="Calibri" pitchFamily="34" charset="0"/>
          </a:endParaRPr>
        </a:p>
      </dsp:txBody>
      <dsp:txXfrm>
        <a:off x="4650500" y="3470502"/>
        <a:ext cx="1106723" cy="553361"/>
      </dsp:txXfrm>
    </dsp:sp>
    <dsp:sp modelId="{32F00E64-9012-4425-B29A-1FD14DC834AF}">
      <dsp:nvSpPr>
        <dsp:cNvPr id="0" name=""/>
        <dsp:cNvSpPr/>
      </dsp:nvSpPr>
      <dsp:spPr>
        <a:xfrm>
          <a:off x="5757223" y="3739920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3736115"/>
        <a:ext cx="22134" cy="22134"/>
      </dsp:txXfrm>
    </dsp:sp>
    <dsp:sp modelId="{B62008DD-4263-4C3D-9B9C-333F0F623009}">
      <dsp:nvSpPr>
        <dsp:cNvPr id="0" name=""/>
        <dsp:cNvSpPr/>
      </dsp:nvSpPr>
      <dsp:spPr>
        <a:xfrm>
          <a:off x="6199913" y="3470502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‘&amp;’</a:t>
          </a:r>
        </a:p>
      </dsp:txBody>
      <dsp:txXfrm>
        <a:off x="6199913" y="3470502"/>
        <a:ext cx="1106723" cy="553361"/>
      </dsp:txXfrm>
    </dsp:sp>
    <dsp:sp modelId="{7D1760B9-4B8C-4C5C-9CC4-EF5AFA176BC8}">
      <dsp:nvSpPr>
        <dsp:cNvPr id="0" name=""/>
        <dsp:cNvSpPr/>
      </dsp:nvSpPr>
      <dsp:spPr>
        <a:xfrm rot="4675100">
          <a:off x="272812" y="3978558"/>
          <a:ext cx="2115036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2115036" y="726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>
            <a:latin typeface="Calibri" pitchFamily="34" charset="0"/>
          </a:endParaRPr>
        </a:p>
      </dsp:txBody>
      <dsp:txXfrm rot="4675100">
        <a:off x="1277455" y="3932944"/>
        <a:ext cx="105751" cy="105751"/>
      </dsp:txXfrm>
    </dsp:sp>
    <dsp:sp modelId="{395C14D4-D347-4F65-A66F-B8C898760A60}">
      <dsp:nvSpPr>
        <dsp:cNvPr id="0" name=""/>
        <dsp:cNvSpPr/>
      </dsp:nvSpPr>
      <dsp:spPr>
        <a:xfrm>
          <a:off x="1551675" y="474323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Assign</a:t>
          </a:r>
          <a:endParaRPr lang="pt-BR" sz="1800" kern="1200" dirty="0">
            <a:latin typeface="Calibri" pitchFamily="34" charset="0"/>
          </a:endParaRPr>
        </a:p>
      </dsp:txBody>
      <dsp:txXfrm>
        <a:off x="1551675" y="4743233"/>
        <a:ext cx="1106723" cy="553361"/>
      </dsp:txXfrm>
    </dsp:sp>
    <dsp:sp modelId="{C5C1410D-5B42-452F-AE02-CADCDFE646D3}">
      <dsp:nvSpPr>
        <dsp:cNvPr id="0" name=""/>
        <dsp:cNvSpPr/>
      </dsp:nvSpPr>
      <dsp:spPr>
        <a:xfrm rot="18289469">
          <a:off x="2492143" y="4694469"/>
          <a:ext cx="775200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775200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8289469">
        <a:off x="2860363" y="4682351"/>
        <a:ext cx="38760" cy="38760"/>
      </dsp:txXfrm>
    </dsp:sp>
    <dsp:sp modelId="{2A06BA41-97CC-4100-ABFC-289BB26827C8}">
      <dsp:nvSpPr>
        <dsp:cNvPr id="0" name=""/>
        <dsp:cNvSpPr/>
      </dsp:nvSpPr>
      <dsp:spPr>
        <a:xfrm>
          <a:off x="3101088" y="4106867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simpleVar</a:t>
          </a:r>
          <a:endParaRPr lang="pt-BR" sz="1800" kern="1200" dirty="0">
            <a:latin typeface="Calibri" pitchFamily="34" charset="0"/>
          </a:endParaRPr>
        </a:p>
      </dsp:txBody>
      <dsp:txXfrm>
        <a:off x="3101088" y="4106867"/>
        <a:ext cx="1106723" cy="553361"/>
      </dsp:txXfrm>
    </dsp:sp>
    <dsp:sp modelId="{7955337D-2A97-48A1-9A98-856E74D30E79}">
      <dsp:nvSpPr>
        <dsp:cNvPr id="0" name=""/>
        <dsp:cNvSpPr/>
      </dsp:nvSpPr>
      <dsp:spPr>
        <a:xfrm>
          <a:off x="4207811" y="4376286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4372481"/>
        <a:ext cx="22134" cy="22134"/>
      </dsp:txXfrm>
    </dsp:sp>
    <dsp:sp modelId="{51ED38D9-834E-4D56-86F4-839CF098454F}">
      <dsp:nvSpPr>
        <dsp:cNvPr id="0" name=""/>
        <dsp:cNvSpPr/>
      </dsp:nvSpPr>
      <dsp:spPr>
        <a:xfrm>
          <a:off x="4650500" y="4106867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Ident</a:t>
          </a:r>
          <a:endParaRPr lang="pt-BR" sz="1800" kern="1200" dirty="0">
            <a:latin typeface="Calibri" pitchFamily="34" charset="0"/>
          </a:endParaRPr>
        </a:p>
      </dsp:txBody>
      <dsp:txXfrm>
        <a:off x="4650500" y="4106867"/>
        <a:ext cx="1106723" cy="553361"/>
      </dsp:txXfrm>
    </dsp:sp>
    <dsp:sp modelId="{E8433CFE-6D52-43EA-BEA5-41DE6CC6F84A}">
      <dsp:nvSpPr>
        <dsp:cNvPr id="0" name=""/>
        <dsp:cNvSpPr/>
      </dsp:nvSpPr>
      <dsp:spPr>
        <a:xfrm>
          <a:off x="5757223" y="4376286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4372481"/>
        <a:ext cx="22134" cy="22134"/>
      </dsp:txXfrm>
    </dsp:sp>
    <dsp:sp modelId="{14A754E2-0779-478D-8710-8FF65E3D6A2F}">
      <dsp:nvSpPr>
        <dsp:cNvPr id="0" name=""/>
        <dsp:cNvSpPr/>
      </dsp:nvSpPr>
      <dsp:spPr>
        <a:xfrm>
          <a:off x="6199913" y="4106867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n</a:t>
          </a:r>
          <a:endParaRPr lang="pt-BR" sz="1800" kern="1200" dirty="0">
            <a:latin typeface="Calibri" pitchFamily="34" charset="0"/>
          </a:endParaRPr>
        </a:p>
      </dsp:txBody>
      <dsp:txXfrm>
        <a:off x="6199913" y="4106867"/>
        <a:ext cx="1106723" cy="553361"/>
      </dsp:txXfrm>
    </dsp:sp>
    <dsp:sp modelId="{55ECC556-B1D7-48A2-A58F-AF580BAFBEE8}">
      <dsp:nvSpPr>
        <dsp:cNvPr id="0" name=""/>
        <dsp:cNvSpPr/>
      </dsp:nvSpPr>
      <dsp:spPr>
        <a:xfrm rot="3310531">
          <a:off x="2492143" y="5330835"/>
          <a:ext cx="775200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775200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3310531">
        <a:off x="2860363" y="5318717"/>
        <a:ext cx="38760" cy="38760"/>
      </dsp:txXfrm>
    </dsp:sp>
    <dsp:sp modelId="{DC0841C1-0D3B-4CEA-BB60-31FC5C69A954}">
      <dsp:nvSpPr>
        <dsp:cNvPr id="0" name=""/>
        <dsp:cNvSpPr/>
      </dsp:nvSpPr>
      <dsp:spPr>
        <a:xfrm>
          <a:off x="3101088" y="5379599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BinaryExpr</a:t>
          </a:r>
          <a:endParaRPr lang="pt-BR" sz="1800" kern="1200" dirty="0">
            <a:latin typeface="Calibri" pitchFamily="34" charset="0"/>
          </a:endParaRPr>
        </a:p>
      </dsp:txBody>
      <dsp:txXfrm>
        <a:off x="3101088" y="5379599"/>
        <a:ext cx="1106723" cy="553361"/>
      </dsp:txXfrm>
    </dsp:sp>
    <dsp:sp modelId="{E33C19D5-CF75-4132-9A01-380B12117505}">
      <dsp:nvSpPr>
        <dsp:cNvPr id="0" name=""/>
        <dsp:cNvSpPr/>
      </dsp:nvSpPr>
      <dsp:spPr>
        <a:xfrm rot="18289469">
          <a:off x="4041555" y="5330835"/>
          <a:ext cx="775200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775200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18289469">
        <a:off x="4409775" y="5318717"/>
        <a:ext cx="38760" cy="38760"/>
      </dsp:txXfrm>
    </dsp:sp>
    <dsp:sp modelId="{52DE063D-90F6-4BFC-B5EB-C9F8A0608F21}">
      <dsp:nvSpPr>
        <dsp:cNvPr id="0" name=""/>
        <dsp:cNvSpPr/>
      </dsp:nvSpPr>
      <dsp:spPr>
        <a:xfrm>
          <a:off x="4650500" y="474323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simpleVar</a:t>
          </a:r>
          <a:endParaRPr lang="pt-BR" sz="1800" kern="1200" dirty="0">
            <a:latin typeface="Calibri" pitchFamily="34" charset="0"/>
          </a:endParaRPr>
        </a:p>
      </dsp:txBody>
      <dsp:txXfrm>
        <a:off x="4650500" y="4743233"/>
        <a:ext cx="1106723" cy="553361"/>
      </dsp:txXfrm>
    </dsp:sp>
    <dsp:sp modelId="{D8A52F8E-8D44-4E0C-8494-2CDD88CBF7C4}">
      <dsp:nvSpPr>
        <dsp:cNvPr id="0" name=""/>
        <dsp:cNvSpPr/>
      </dsp:nvSpPr>
      <dsp:spPr>
        <a:xfrm>
          <a:off x="5757223" y="5012652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5008847"/>
        <a:ext cx="22134" cy="22134"/>
      </dsp:txXfrm>
    </dsp:sp>
    <dsp:sp modelId="{B6DD6E76-6135-4FC7-A382-2300C7299819}">
      <dsp:nvSpPr>
        <dsp:cNvPr id="0" name=""/>
        <dsp:cNvSpPr/>
      </dsp:nvSpPr>
      <dsp:spPr>
        <a:xfrm>
          <a:off x="6199913" y="474323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Ident</a:t>
          </a:r>
          <a:endParaRPr lang="pt-BR" sz="1800" kern="1200" dirty="0">
            <a:latin typeface="Calibri" pitchFamily="34" charset="0"/>
          </a:endParaRPr>
        </a:p>
      </dsp:txBody>
      <dsp:txXfrm>
        <a:off x="6199913" y="4743233"/>
        <a:ext cx="1106723" cy="553361"/>
      </dsp:txXfrm>
    </dsp:sp>
    <dsp:sp modelId="{0E26E79D-EAAF-4EAF-94E3-C9B8B9B6D487}">
      <dsp:nvSpPr>
        <dsp:cNvPr id="0" name=""/>
        <dsp:cNvSpPr/>
      </dsp:nvSpPr>
      <dsp:spPr>
        <a:xfrm>
          <a:off x="7306636" y="5012652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7516913" y="5008847"/>
        <a:ext cx="22134" cy="22134"/>
      </dsp:txXfrm>
    </dsp:sp>
    <dsp:sp modelId="{79310953-A946-4D3A-AEC7-32DBF8D7F18B}">
      <dsp:nvSpPr>
        <dsp:cNvPr id="0" name=""/>
        <dsp:cNvSpPr/>
      </dsp:nvSpPr>
      <dsp:spPr>
        <a:xfrm>
          <a:off x="7749325" y="4743233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n</a:t>
          </a:r>
          <a:endParaRPr lang="pt-BR" sz="1800" kern="1200" dirty="0">
            <a:latin typeface="Calibri" pitchFamily="34" charset="0"/>
          </a:endParaRPr>
        </a:p>
      </dsp:txBody>
      <dsp:txXfrm>
        <a:off x="7749325" y="4743233"/>
        <a:ext cx="1106723" cy="553361"/>
      </dsp:txXfrm>
    </dsp:sp>
    <dsp:sp modelId="{325F6C34-49B5-4164-AC3E-76D1DF17EB2D}">
      <dsp:nvSpPr>
        <dsp:cNvPr id="0" name=""/>
        <dsp:cNvSpPr/>
      </dsp:nvSpPr>
      <dsp:spPr>
        <a:xfrm>
          <a:off x="4207811" y="5649018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4418088" y="5645213"/>
        <a:ext cx="22134" cy="22134"/>
      </dsp:txXfrm>
    </dsp:sp>
    <dsp:sp modelId="{E343DCF2-D38C-44A2-BA68-9DF6FF7171A4}">
      <dsp:nvSpPr>
        <dsp:cNvPr id="0" name=""/>
        <dsp:cNvSpPr/>
      </dsp:nvSpPr>
      <dsp:spPr>
        <a:xfrm>
          <a:off x="4650500" y="5379599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Op</a:t>
          </a:r>
          <a:endParaRPr lang="pt-BR" sz="1800" kern="1200" dirty="0">
            <a:latin typeface="Calibri" pitchFamily="34" charset="0"/>
          </a:endParaRPr>
        </a:p>
      </dsp:txBody>
      <dsp:txXfrm>
        <a:off x="4650500" y="5379599"/>
        <a:ext cx="1106723" cy="553361"/>
      </dsp:txXfrm>
    </dsp:sp>
    <dsp:sp modelId="{2FE7B470-5DF5-4C93-9EAE-E809BE292BEA}">
      <dsp:nvSpPr>
        <dsp:cNvPr id="0" name=""/>
        <dsp:cNvSpPr/>
      </dsp:nvSpPr>
      <dsp:spPr>
        <a:xfrm>
          <a:off x="5757223" y="5649018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5645213"/>
        <a:ext cx="22134" cy="22134"/>
      </dsp:txXfrm>
    </dsp:sp>
    <dsp:sp modelId="{1AE24D6B-26F6-48A6-B571-DE3CBFE267E0}">
      <dsp:nvSpPr>
        <dsp:cNvPr id="0" name=""/>
        <dsp:cNvSpPr/>
      </dsp:nvSpPr>
      <dsp:spPr>
        <a:xfrm>
          <a:off x="6199913" y="5379599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+</a:t>
          </a:r>
          <a:endParaRPr lang="pt-BR" sz="1800" kern="1200" dirty="0">
            <a:latin typeface="Calibri" pitchFamily="34" charset="0"/>
          </a:endParaRPr>
        </a:p>
      </dsp:txBody>
      <dsp:txXfrm>
        <a:off x="6199913" y="5379599"/>
        <a:ext cx="1106723" cy="553361"/>
      </dsp:txXfrm>
    </dsp:sp>
    <dsp:sp modelId="{28BD0BF3-696C-4F9B-99D1-B68BBF0B52EB}">
      <dsp:nvSpPr>
        <dsp:cNvPr id="0" name=""/>
        <dsp:cNvSpPr/>
      </dsp:nvSpPr>
      <dsp:spPr>
        <a:xfrm rot="3310531">
          <a:off x="4041555" y="5967201"/>
          <a:ext cx="775200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775200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 rot="3310531">
        <a:off x="4409775" y="5955083"/>
        <a:ext cx="38760" cy="38760"/>
      </dsp:txXfrm>
    </dsp:sp>
    <dsp:sp modelId="{F4F12216-BD99-4F40-AA3C-45D768881D84}">
      <dsp:nvSpPr>
        <dsp:cNvPr id="0" name=""/>
        <dsp:cNvSpPr/>
      </dsp:nvSpPr>
      <dsp:spPr>
        <a:xfrm>
          <a:off x="4650500" y="6015965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IntExpr</a:t>
          </a:r>
          <a:endParaRPr lang="pt-BR" sz="1800" kern="1200" dirty="0" smtClean="0">
            <a:latin typeface="Calibri" pitchFamily="34" charset="0"/>
          </a:endParaRPr>
        </a:p>
      </dsp:txBody>
      <dsp:txXfrm>
        <a:off x="4650500" y="6015965"/>
        <a:ext cx="1106723" cy="553361"/>
      </dsp:txXfrm>
    </dsp:sp>
    <dsp:sp modelId="{FEEFD03E-2C74-4A41-8BDB-F2C41BEF6C44}">
      <dsp:nvSpPr>
        <dsp:cNvPr id="0" name=""/>
        <dsp:cNvSpPr/>
      </dsp:nvSpPr>
      <dsp:spPr>
        <a:xfrm>
          <a:off x="5757223" y="6285384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5967501" y="6281578"/>
        <a:ext cx="22134" cy="22134"/>
      </dsp:txXfrm>
    </dsp:sp>
    <dsp:sp modelId="{F2EE7275-4207-42BF-9CAD-545966E15198}">
      <dsp:nvSpPr>
        <dsp:cNvPr id="0" name=""/>
        <dsp:cNvSpPr/>
      </dsp:nvSpPr>
      <dsp:spPr>
        <a:xfrm>
          <a:off x="6199913" y="6015965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err="1" smtClean="0">
              <a:latin typeface="Calibri" pitchFamily="34" charset="0"/>
            </a:rPr>
            <a:t>IntLit</a:t>
          </a:r>
          <a:endParaRPr lang="pt-BR" sz="1800" kern="1200" dirty="0" smtClean="0">
            <a:latin typeface="Calibri" pitchFamily="34" charset="0"/>
          </a:endParaRPr>
        </a:p>
      </dsp:txBody>
      <dsp:txXfrm>
        <a:off x="6199913" y="6015965"/>
        <a:ext cx="1106723" cy="553361"/>
      </dsp:txXfrm>
    </dsp:sp>
    <dsp:sp modelId="{688213DD-D557-4E9E-92BC-DC2019E372A4}">
      <dsp:nvSpPr>
        <dsp:cNvPr id="0" name=""/>
        <dsp:cNvSpPr/>
      </dsp:nvSpPr>
      <dsp:spPr>
        <a:xfrm>
          <a:off x="7306636" y="6285384"/>
          <a:ext cx="442689" cy="14523"/>
        </a:xfrm>
        <a:custGeom>
          <a:avLst/>
          <a:gdLst/>
          <a:ahLst/>
          <a:cxnLst/>
          <a:rect l="0" t="0" r="0" b="0"/>
          <a:pathLst>
            <a:path>
              <a:moveTo>
                <a:pt x="0" y="7261"/>
              </a:moveTo>
              <a:lnTo>
                <a:pt x="442689" y="726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>
            <a:latin typeface="Calibri" pitchFamily="34" charset="0"/>
          </a:endParaRPr>
        </a:p>
      </dsp:txBody>
      <dsp:txXfrm>
        <a:off x="7516913" y="6281578"/>
        <a:ext cx="22134" cy="22134"/>
      </dsp:txXfrm>
    </dsp:sp>
    <dsp:sp modelId="{EB6BEAFD-1F02-4983-916B-302B59B9A764}">
      <dsp:nvSpPr>
        <dsp:cNvPr id="0" name=""/>
        <dsp:cNvSpPr/>
      </dsp:nvSpPr>
      <dsp:spPr>
        <a:xfrm>
          <a:off x="7749325" y="6015965"/>
          <a:ext cx="1106723" cy="553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itchFamily="34" charset="0"/>
            </a:rPr>
            <a:t>1</a:t>
          </a:r>
        </a:p>
      </dsp:txBody>
      <dsp:txXfrm>
        <a:off x="7749325" y="6015965"/>
        <a:ext cx="1106723" cy="5533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321AD-D862-46A6-B252-A943C005497A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BD645-B4F2-4D92-81A3-6F262AC78AB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8C7D8-3DC1-465B-A4A2-78B562D08D3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384C9-1EE0-41F8-8460-FFC2DE10F6A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>
                <a:latin typeface="Calibri" pitchFamily="34" charset="0"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extLst/>
          </a:lstStyle>
          <a:p>
            <a:r>
              <a:rPr kumimoji="0" lang="pt-BR" dirty="0" smtClean="0"/>
              <a:t>Clique para editar o estilo do título mestre</a:t>
            </a:r>
            <a:endParaRPr kumimoji="0"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  <a:extLst/>
          </a:lstStyle>
          <a:p>
            <a:pPr lvl="0" eaLnBrk="1" latinLnBrk="0" hangingPunct="1"/>
            <a:r>
              <a:rPr lang="pt-BR" dirty="0" smtClean="0"/>
              <a:t>Clique para editar os estilos do texto mestre</a:t>
            </a:r>
          </a:p>
          <a:p>
            <a:pPr lvl="1" eaLnBrk="1" latinLnBrk="0" hangingPunct="1"/>
            <a:r>
              <a:rPr lang="pt-BR" dirty="0" smtClean="0"/>
              <a:t>Segundo nível</a:t>
            </a:r>
          </a:p>
          <a:p>
            <a:pPr lvl="2" eaLnBrk="1" latinLnBrk="0" hangingPunct="1"/>
            <a:r>
              <a:rPr lang="pt-BR" dirty="0" smtClean="0"/>
              <a:t>Terceiro nível</a:t>
            </a:r>
          </a:p>
          <a:p>
            <a:pPr lvl="3" eaLnBrk="1" latinLnBrk="0" hangingPunct="1"/>
            <a:r>
              <a:rPr lang="pt-BR" dirty="0" smtClean="0"/>
              <a:t>Quarto nível</a:t>
            </a:r>
          </a:p>
          <a:p>
            <a:pPr lvl="4" eaLnBrk="1" latinLnBrk="0" hangingPunct="1"/>
            <a:r>
              <a:rPr lang="pt-BR" dirty="0" smtClean="0"/>
              <a:t>Quinto nível</a:t>
            </a:r>
            <a:endParaRPr kumimoji="0"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  <a:latin typeface="Calibri" pitchFamily="34" charset="0"/>
              </a:defRPr>
            </a:lvl1pPr>
            <a:extLst/>
          </a:lstStyle>
          <a:p>
            <a:r>
              <a:rPr lang="pt-BR" smtClean="0"/>
              <a:t>13 de maio de 2008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3A3462B-4CA5-463B-8276-FE6A8DDC3C59}" type="datetimeFigureOut">
              <a:rPr lang="pt-BR" smtClean="0"/>
              <a:pPr/>
              <a:t>4/11/2009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F4BC9A2-101B-4726-A764-C3F0EA2DC47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9732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Aula prática - análise contextual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89363"/>
            <a:ext cx="8280400" cy="1417637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8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dirty="0"/>
              <a:t>Teoria e Implementação de Linguagens Computacionais </a:t>
            </a:r>
            <a:r>
              <a:rPr lang="pt-BR" dirty="0" smtClean="0"/>
              <a:t>(Compiladores) - </a:t>
            </a:r>
            <a:r>
              <a:rPr lang="pt-BR" dirty="0"/>
              <a:t>IF688 – </a:t>
            </a:r>
            <a:r>
              <a:rPr lang="pt-BR" dirty="0" smtClean="0"/>
              <a:t>2009.2</a:t>
            </a:r>
            <a:endParaRPr lang="pt-BR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56100" y="5734050"/>
            <a:ext cx="4464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dirty="0" smtClean="0">
                <a:latin typeface="Calibri" pitchFamily="34" charset="0"/>
              </a:rPr>
              <a:t>Allan </a:t>
            </a:r>
            <a:r>
              <a:rPr lang="pt-BR" dirty="0">
                <a:latin typeface="Calibri" pitchFamily="34" charset="0"/>
              </a:rPr>
              <a:t>Jefferson – </a:t>
            </a:r>
            <a:r>
              <a:rPr lang="pt-BR" dirty="0" err="1" smtClean="0">
                <a:latin typeface="Calibri" pitchFamily="34" charset="0"/>
              </a:rPr>
              <a:t>ajss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i="1" dirty="0" err="1" smtClean="0">
                <a:latin typeface="Calibri" pitchFamily="34" charset="0"/>
              </a:rPr>
              <a:t>at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err="1" smtClean="0">
                <a:latin typeface="Calibri" pitchFamily="34" charset="0"/>
              </a:rPr>
              <a:t>cin.ufpe.br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Decoração 4/4</a:t>
            </a:r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2143108" y="1500174"/>
            <a:ext cx="6096000" cy="4502834"/>
            <a:chOff x="1524000" y="958166"/>
            <a:chExt cx="6096000" cy="4502834"/>
          </a:xfrm>
        </p:grpSpPr>
        <p:cxnSp>
          <p:nvCxnSpPr>
            <p:cNvPr id="5" name="Conector reto 4"/>
            <p:cNvCxnSpPr/>
            <p:nvPr/>
          </p:nvCxnSpPr>
          <p:spPr>
            <a:xfrm rot="5400000" flipH="1" flipV="1">
              <a:off x="4287042" y="1171686"/>
              <a:ext cx="428628" cy="1588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6" name="Diagrama 5"/>
            <p:cNvGraphicFramePr/>
            <p:nvPr/>
          </p:nvGraphicFramePr>
          <p:xfrm>
            <a:off x="1524000" y="13970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7" name="CaixaDeTexto 6"/>
          <p:cNvSpPr txBox="1"/>
          <p:nvPr/>
        </p:nvSpPr>
        <p:spPr>
          <a:xfrm>
            <a:off x="7477124" y="4756826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646666" y="4756826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333984" y="3399504"/>
            <a:ext cx="78581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bool</a:t>
            </a:r>
            <a:endParaRPr lang="pt-BR" b="1" i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53 " pathEditMode="relative" ptsTypes="AA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53 " pathEditMode="relative" ptsTypes="AA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9953 " pathEditMode="relative" ptsTypes="AA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1/2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55922" y="1470678"/>
            <a:ext cx="74737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var n:Int</a:t>
            </a:r>
          </a:p>
          <a:p>
            <a:pPr>
              <a:buNone/>
            </a:pP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var c:Char</a:t>
            </a:r>
          </a:p>
          <a:p>
            <a:pPr>
              <a:buNone/>
            </a:pPr>
            <a:r>
              <a:rPr lang="pt-BR" sz="3200" dirty="0" err="1" smtClean="0">
                <a:latin typeface="Courier New" pitchFamily="49" charset="0"/>
                <a:cs typeface="Courier New" pitchFamily="49" charset="0"/>
              </a:rPr>
              <a:t>begin</a:t>
            </a:r>
            <a:endParaRPr lang="pt-BR" sz="3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c := ‘&amp;’;</a:t>
            </a:r>
          </a:p>
          <a:p>
            <a:pPr lvl="1">
              <a:buNone/>
            </a:pPr>
            <a:r>
              <a:rPr lang="pt-BR" sz="3200" dirty="0" smtClean="0">
                <a:latin typeface="Courier New" pitchFamily="49" charset="0"/>
                <a:cs typeface="Courier New" pitchFamily="49" charset="0"/>
              </a:rPr>
              <a:t>n := n + 1;</a:t>
            </a:r>
          </a:p>
          <a:p>
            <a:pPr>
              <a:buNone/>
            </a:pPr>
            <a:r>
              <a:rPr lang="pt-BR" sz="3200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dirty="0" smtClean="0">
              <a:latin typeface="Courier New" pitchFamily="49" charset="0"/>
              <a:cs typeface="Courier New" pitchFamily="49" charset="0"/>
            </a:endParaRPr>
          </a:p>
          <a:p>
            <a:endParaRPr lang="pt-B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142844" y="0"/>
          <a:ext cx="885831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714612" y="4071942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 rot="16200000" flipV="1">
            <a:off x="2143108" y="1357298"/>
            <a:ext cx="3429024" cy="2428892"/>
          </a:xfrm>
          <a:prstGeom prst="straightConnector1">
            <a:avLst/>
          </a:prstGeom>
          <a:ln w="63500"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 rot="10800000">
            <a:off x="2643174" y="2214554"/>
            <a:ext cx="2428892" cy="785818"/>
          </a:xfrm>
          <a:prstGeom prst="straightConnector1">
            <a:avLst/>
          </a:prstGeom>
          <a:ln w="63500"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CaixaDeTexto 14"/>
          <p:cNvSpPr txBox="1"/>
          <p:nvPr/>
        </p:nvSpPr>
        <p:spPr>
          <a:xfrm>
            <a:off x="2643174" y="2714620"/>
            <a:ext cx="7143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char</a:t>
            </a:r>
            <a:endParaRPr lang="pt-BR" b="1" i="1" dirty="0">
              <a:latin typeface="Calibri" pitchFamily="34" charset="0"/>
            </a:endParaRPr>
          </a:p>
        </p:txBody>
      </p:sp>
      <p:cxnSp>
        <p:nvCxnSpPr>
          <p:cNvPr id="16" name="Conector de seta reta 15"/>
          <p:cNvCxnSpPr/>
          <p:nvPr/>
        </p:nvCxnSpPr>
        <p:spPr>
          <a:xfrm rot="16200000" flipV="1">
            <a:off x="2607455" y="892951"/>
            <a:ext cx="4071966" cy="4000528"/>
          </a:xfrm>
          <a:prstGeom prst="straightConnector1">
            <a:avLst/>
          </a:prstGeom>
          <a:ln w="63500">
            <a:prstDash val="sys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4286248" y="4643446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572000" y="5500702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4357686" y="6286520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000760" y="6286520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714612" y="5572140"/>
            <a:ext cx="57150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int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6072198" y="345024"/>
            <a:ext cx="278608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Adicionar a </a:t>
            </a:r>
            <a:r>
              <a:rPr lang="pt-BR" i="1" dirty="0" smtClean="0">
                <a:latin typeface="Calibri" pitchFamily="34" charset="0"/>
              </a:rPr>
              <a:t>id </a:t>
            </a:r>
            <a:r>
              <a:rPr lang="pt-BR" i="1" dirty="0" err="1" smtClean="0">
                <a:latin typeface="Calibri" pitchFamily="34" charset="0"/>
              </a:rPr>
              <a:t>table</a:t>
            </a:r>
            <a:endParaRPr lang="pt-BR" i="1" dirty="0">
              <a:latin typeface="Calibri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6072198" y="1630908"/>
            <a:ext cx="278608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Calibri" pitchFamily="34" charset="0"/>
              </a:rPr>
              <a:t>Adicionar a </a:t>
            </a:r>
            <a:r>
              <a:rPr lang="pt-BR" i="1" dirty="0" smtClean="0">
                <a:latin typeface="Calibri" pitchFamily="34" charset="0"/>
              </a:rPr>
              <a:t>id </a:t>
            </a:r>
            <a:r>
              <a:rPr lang="pt-BR" i="1" dirty="0" err="1" smtClean="0">
                <a:latin typeface="Calibri" pitchFamily="34" charset="0"/>
              </a:rPr>
              <a:t>table</a:t>
            </a:r>
            <a:endParaRPr lang="pt-BR" i="1" dirty="0">
              <a:latin typeface="Calibri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286248" y="3429000"/>
            <a:ext cx="7143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char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2643174" y="3571876"/>
            <a:ext cx="71438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:</a:t>
            </a:r>
            <a:r>
              <a:rPr lang="pt-BR" b="1" dirty="0" err="1" smtClean="0">
                <a:latin typeface="Calibri" pitchFamily="34" charset="0"/>
              </a:rPr>
              <a:t>char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285852" y="4857760"/>
            <a:ext cx="5715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Ok!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285852" y="3214686"/>
            <a:ext cx="5715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Ok!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214414" y="1928802"/>
            <a:ext cx="5715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Ok!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214414" y="714356"/>
            <a:ext cx="5715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Ok!</a:t>
            </a:r>
            <a:endParaRPr lang="pt-BR" b="1" i="1" dirty="0">
              <a:latin typeface="Calibri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214282" y="2428868"/>
            <a:ext cx="571504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Ok!</a:t>
            </a:r>
            <a:endParaRPr lang="pt-BR" b="1" i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Padrão </a:t>
            </a:r>
            <a:r>
              <a:rPr lang="pt-BR" dirty="0" err="1" smtClean="0"/>
              <a:t>Visitor</a:t>
            </a:r>
            <a:r>
              <a:rPr lang="pt-BR" dirty="0" smtClean="0"/>
              <a:t> - 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pt-BR" sz="2400" dirty="0" smtClean="0"/>
              <a:t>Cenário:</a:t>
            </a:r>
          </a:p>
          <a:p>
            <a:pPr lvl="1">
              <a:lnSpc>
                <a:spcPct val="130000"/>
              </a:lnSpc>
            </a:pPr>
            <a:r>
              <a:rPr lang="pt-BR" sz="1800" dirty="0" smtClean="0"/>
              <a:t>Considere um compilador que processa um programa e representa seus elementos em uma </a:t>
            </a:r>
            <a:r>
              <a:rPr lang="pt-BR" sz="1800" dirty="0" err="1" smtClean="0"/>
              <a:t>ast</a:t>
            </a:r>
            <a:r>
              <a:rPr lang="pt-BR" sz="1800" dirty="0" smtClean="0"/>
              <a:t> com diferentes tipos de nós: variáveis, operadores, expressões matemáticas e </a:t>
            </a:r>
            <a:r>
              <a:rPr lang="pt-BR" sz="1800" dirty="0" err="1" smtClean="0"/>
              <a:t>etc</a:t>
            </a:r>
            <a:endParaRPr lang="pt-BR" sz="1800" dirty="0" smtClean="0"/>
          </a:p>
          <a:p>
            <a:pPr lvl="1">
              <a:lnSpc>
                <a:spcPct val="130000"/>
              </a:lnSpc>
            </a:pPr>
            <a:endParaRPr lang="pt-BR" sz="1800" dirty="0" smtClean="0"/>
          </a:p>
          <a:p>
            <a:pPr lvl="1">
              <a:lnSpc>
                <a:spcPct val="130000"/>
              </a:lnSpc>
            </a:pPr>
            <a:r>
              <a:rPr lang="pt-BR" sz="1800" dirty="0" smtClean="0"/>
              <a:t>Logo, temos algumas operações que podem ser executadas sobre a </a:t>
            </a:r>
            <a:r>
              <a:rPr lang="pt-BR" sz="1800" dirty="0" err="1" smtClean="0"/>
              <a:t>ast</a:t>
            </a:r>
            <a:r>
              <a:rPr lang="pt-BR" sz="1800" dirty="0" smtClean="0"/>
              <a:t>:</a:t>
            </a:r>
          </a:p>
          <a:p>
            <a:pPr lvl="2">
              <a:lnSpc>
                <a:spcPct val="130000"/>
              </a:lnSpc>
            </a:pPr>
            <a:r>
              <a:rPr lang="pt-BR" sz="1600" dirty="0" smtClean="0"/>
              <a:t>Verificar se todas as variáveis estão definidas</a:t>
            </a:r>
          </a:p>
          <a:p>
            <a:pPr lvl="2">
              <a:lnSpc>
                <a:spcPct val="130000"/>
              </a:lnSpc>
            </a:pPr>
            <a:r>
              <a:rPr lang="pt-BR" sz="1600" dirty="0" smtClean="0"/>
              <a:t>Verificar se as variáveis estão inicializadas antes de seu uso</a:t>
            </a:r>
          </a:p>
          <a:p>
            <a:pPr lvl="2">
              <a:lnSpc>
                <a:spcPct val="130000"/>
              </a:lnSpc>
            </a:pPr>
            <a:r>
              <a:rPr lang="pt-BR" sz="1600" dirty="0" smtClean="0"/>
              <a:t>Verificação de tipos</a:t>
            </a:r>
          </a:p>
          <a:p>
            <a:pPr lvl="2">
              <a:lnSpc>
                <a:spcPct val="130000"/>
              </a:lnSpc>
            </a:pPr>
            <a:r>
              <a:rPr lang="pt-BR" sz="1600" dirty="0" smtClean="0"/>
              <a:t>Geração de código</a:t>
            </a:r>
          </a:p>
          <a:p>
            <a:pPr lvl="2">
              <a:lnSpc>
                <a:spcPct val="130000"/>
              </a:lnSpc>
            </a:pPr>
            <a:r>
              <a:rPr lang="pt-BR" sz="1600" dirty="0" smtClean="0"/>
              <a:t>Formatação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Padrão </a:t>
            </a:r>
            <a:r>
              <a:rPr lang="pt-BR" dirty="0" err="1" smtClean="0"/>
              <a:t>Visitor</a:t>
            </a:r>
            <a:r>
              <a:rPr lang="pt-BR" dirty="0" smtClean="0"/>
              <a:t> - Motivação</a:t>
            </a:r>
            <a:endParaRPr lang="pt-B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9378" y="1855789"/>
            <a:ext cx="7351712" cy="17160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As operações naturalmente podem necessitar tratar cada tipo de nó de maneira diferente</a:t>
            </a: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pt-BR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Uma alternativa: definir cada operação na classe específica: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2976" y="3271824"/>
            <a:ext cx="3929090" cy="2943258"/>
          </a:xfrm>
          <a:prstGeom prst="rect">
            <a:avLst/>
          </a:prstGeom>
          <a:noFill/>
          <a:ln/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100670" y="5081815"/>
            <a:ext cx="4043330" cy="10618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§"/>
            </a:pPr>
            <a:r>
              <a:rPr lang="pt-BR" dirty="0"/>
              <a:t> Inclusão de novas operações requer a mudança de todas as classes de </a:t>
            </a:r>
            <a:r>
              <a:rPr lang="pt-BR" dirty="0" smtClean="0"/>
              <a:t>nós!</a:t>
            </a:r>
            <a:endParaRPr lang="pt-BR" dirty="0"/>
          </a:p>
          <a:p>
            <a:pPr>
              <a:spcBef>
                <a:spcPct val="50000"/>
              </a:spcBef>
              <a:buClr>
                <a:schemeClr val="folHlink"/>
              </a:buClr>
              <a:buFont typeface="Wingdings" pitchFamily="2" charset="2"/>
              <a:buChar char="§"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Padrão </a:t>
            </a:r>
            <a:r>
              <a:rPr lang="pt-BR" dirty="0" err="1" smtClean="0"/>
              <a:t>Visitor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pt-BR" sz="2400" dirty="0" smtClean="0"/>
              <a:t>Solução: separar o algoritmo da estrutura</a:t>
            </a:r>
          </a:p>
          <a:p>
            <a:pPr lvl="1">
              <a:lnSpc>
                <a:spcPct val="130000"/>
              </a:lnSpc>
            </a:pPr>
            <a:r>
              <a:rPr lang="pt-BR" sz="1800" dirty="0" smtClean="0"/>
              <a:t>Encapsular as operações em um objeto em separado (</a:t>
            </a:r>
            <a:r>
              <a:rPr lang="pt-BR" sz="1800" b="1" dirty="0" err="1" smtClean="0"/>
              <a:t>Visitor</a:t>
            </a:r>
            <a:r>
              <a:rPr lang="pt-BR" sz="1800" b="1" dirty="0" smtClean="0"/>
              <a:t>);</a:t>
            </a:r>
            <a:endParaRPr lang="pt-BR" sz="1800" dirty="0" smtClean="0"/>
          </a:p>
          <a:p>
            <a:pPr lvl="1">
              <a:lnSpc>
                <a:spcPct val="130000"/>
              </a:lnSpc>
            </a:pPr>
            <a:r>
              <a:rPr lang="pt-BR" sz="1800" dirty="0" smtClean="0"/>
              <a:t>Permite a definição de novas operações sem a necessidade de modificar as classes dos elementos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Padrão </a:t>
            </a:r>
            <a:r>
              <a:rPr lang="pt-BR" dirty="0" err="1" smtClean="0"/>
              <a:t>Visitor</a:t>
            </a:r>
            <a:r>
              <a:rPr lang="pt-BR" dirty="0" smtClean="0"/>
              <a:t> - Implementação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/>
              <a:t>Cada classe de elementos possui um método em que um dos argumentos é um objeto do tipo </a:t>
            </a:r>
            <a:r>
              <a:rPr lang="pt-BR" sz="2600" dirty="0" err="1" smtClean="0"/>
              <a:t>visitor</a:t>
            </a:r>
            <a:endParaRPr lang="pt-BR" sz="2600" dirty="0" smtClean="0"/>
          </a:p>
          <a:p>
            <a:pPr lvl="1"/>
            <a:r>
              <a:rPr lang="pt-BR" sz="2200" dirty="0" err="1" smtClean="0"/>
              <a:t>accept</a:t>
            </a:r>
            <a:r>
              <a:rPr lang="pt-BR" sz="2200" dirty="0" smtClean="0"/>
              <a:t>(</a:t>
            </a:r>
            <a:r>
              <a:rPr lang="pt-BR" sz="2200" dirty="0" err="1" smtClean="0"/>
              <a:t>visitor</a:t>
            </a:r>
            <a:r>
              <a:rPr lang="pt-BR" sz="2200" dirty="0" smtClean="0"/>
              <a:t>);</a:t>
            </a:r>
          </a:p>
          <a:p>
            <a:pPr lvl="1"/>
            <a:endParaRPr lang="pt-BR" dirty="0" smtClean="0"/>
          </a:p>
          <a:p>
            <a:r>
              <a:rPr lang="pt-BR" sz="2400" dirty="0" err="1" smtClean="0"/>
              <a:t>Visitor</a:t>
            </a:r>
            <a:r>
              <a:rPr lang="pt-BR" sz="2400" dirty="0" smtClean="0"/>
              <a:t> é a interface que possui um método </a:t>
            </a:r>
            <a:r>
              <a:rPr lang="pt-BR" sz="2400" dirty="0" err="1" smtClean="0"/>
              <a:t>visit</a:t>
            </a:r>
            <a:r>
              <a:rPr lang="pt-BR" sz="2400" dirty="0" smtClean="0"/>
              <a:t>(..) para cada classe de elementos</a:t>
            </a:r>
          </a:p>
          <a:p>
            <a:endParaRPr lang="pt-BR" sz="2400" dirty="0" smtClean="0"/>
          </a:p>
          <a:p>
            <a:r>
              <a:rPr lang="pt-BR" sz="2400" dirty="0" smtClean="0"/>
              <a:t>O método </a:t>
            </a:r>
            <a:r>
              <a:rPr lang="pt-BR" sz="2400" dirty="0" err="1" smtClean="0"/>
              <a:t>accept</a:t>
            </a:r>
            <a:r>
              <a:rPr lang="pt-BR" sz="2400" dirty="0" smtClean="0"/>
              <a:t> de uma classe de elementos invoca o método </a:t>
            </a:r>
            <a:r>
              <a:rPr lang="pt-BR" sz="2400" dirty="0" err="1" smtClean="0"/>
              <a:t>visit</a:t>
            </a:r>
            <a:r>
              <a:rPr lang="pt-BR" sz="2400" dirty="0" smtClean="0"/>
              <a:t> de sua respectiva classe</a:t>
            </a:r>
          </a:p>
          <a:p>
            <a:endParaRPr lang="pt-BR" sz="2400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Padrão</a:t>
            </a:r>
            <a:r>
              <a:rPr lang="en-US" dirty="0" smtClean="0"/>
              <a:t> Visitor - </a:t>
            </a:r>
            <a:r>
              <a:rPr lang="en-US" dirty="0" err="1" smtClean="0"/>
              <a:t>Exemplo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/>
              <a:t>public</a:t>
            </a:r>
            <a:r>
              <a:rPr lang="pt-BR" sz="2800" dirty="0" smtClean="0"/>
              <a:t> </a:t>
            </a:r>
            <a:r>
              <a:rPr lang="pt-BR" sz="2800" dirty="0" err="1" smtClean="0"/>
              <a:t>class</a:t>
            </a:r>
            <a:r>
              <a:rPr lang="pt-BR" sz="2800" dirty="0" smtClean="0"/>
              <a:t> </a:t>
            </a:r>
            <a:r>
              <a:rPr lang="pt-BR" sz="2800" dirty="0" err="1" smtClean="0"/>
              <a:t>Solid</a:t>
            </a:r>
            <a:r>
              <a:rPr lang="pt-BR" sz="2800" dirty="0" smtClean="0"/>
              <a:t> {</a:t>
            </a:r>
          </a:p>
          <a:p>
            <a:pPr lvl="1">
              <a:buNone/>
            </a:pPr>
            <a:r>
              <a:rPr lang="pt-BR" sz="2400" b="1" dirty="0" smtClean="0"/>
              <a:t>	</a:t>
            </a:r>
            <a:r>
              <a:rPr lang="pt-BR" sz="2400" dirty="0" err="1" smtClean="0"/>
              <a:t>public</a:t>
            </a:r>
            <a:r>
              <a:rPr lang="pt-BR" sz="2400" dirty="0" smtClean="0"/>
              <a:t> </a:t>
            </a:r>
            <a:r>
              <a:rPr lang="pt-BR" sz="2400" dirty="0" err="1" smtClean="0"/>
              <a:t>void</a:t>
            </a:r>
            <a:r>
              <a:rPr lang="pt-BR" sz="2400" dirty="0" smtClean="0"/>
              <a:t> </a:t>
            </a:r>
            <a:r>
              <a:rPr lang="pt-BR" sz="2400" dirty="0" err="1" smtClean="0"/>
              <a:t>accept</a:t>
            </a:r>
            <a:r>
              <a:rPr lang="pt-BR" sz="2400" dirty="0" smtClean="0"/>
              <a:t>(</a:t>
            </a:r>
            <a:r>
              <a:rPr lang="pt-BR" sz="2400" dirty="0" err="1" smtClean="0"/>
              <a:t>IVisitor</a:t>
            </a:r>
            <a:r>
              <a:rPr lang="pt-BR" sz="2400" dirty="0" smtClean="0"/>
              <a:t> </a:t>
            </a:r>
            <a:r>
              <a:rPr lang="pt-BR" sz="2400" dirty="0" err="1" smtClean="0"/>
              <a:t>visitor</a:t>
            </a:r>
            <a:r>
              <a:rPr lang="pt-BR" sz="2400" dirty="0" smtClean="0"/>
              <a:t>) { 	</a:t>
            </a:r>
            <a:r>
              <a:rPr lang="pt-BR" sz="2400" dirty="0" err="1" smtClean="0"/>
              <a:t>visitor</a:t>
            </a:r>
            <a:r>
              <a:rPr lang="pt-BR" sz="2400" dirty="0" smtClean="0"/>
              <a:t>.</a:t>
            </a:r>
            <a:r>
              <a:rPr lang="pt-BR" sz="2400" dirty="0" err="1" smtClean="0"/>
              <a:t>visit</a:t>
            </a:r>
            <a:r>
              <a:rPr lang="pt-BR" sz="2400" dirty="0" smtClean="0"/>
              <a:t>(</a:t>
            </a:r>
            <a:r>
              <a:rPr lang="pt-BR" sz="2400" dirty="0" err="1" smtClean="0"/>
              <a:t>this</a:t>
            </a:r>
            <a:r>
              <a:rPr lang="pt-BR" sz="2400" dirty="0" smtClean="0"/>
              <a:t>); }</a:t>
            </a:r>
          </a:p>
          <a:p>
            <a:pPr lvl="1">
              <a:buNone/>
            </a:pPr>
            <a:r>
              <a:rPr lang="pt-BR" sz="2400" dirty="0" smtClean="0"/>
              <a:t>}</a:t>
            </a:r>
          </a:p>
          <a:p>
            <a:pPr lvl="1">
              <a:buNone/>
            </a:pPr>
            <a:r>
              <a:rPr lang="pt-BR" sz="2400" dirty="0" err="1" smtClean="0"/>
              <a:t>public</a:t>
            </a:r>
            <a:r>
              <a:rPr lang="pt-BR" sz="2400" dirty="0" smtClean="0"/>
              <a:t> interface </a:t>
            </a:r>
            <a:r>
              <a:rPr lang="pt-BR" sz="2400" dirty="0" err="1" smtClean="0"/>
              <a:t>IVisitor</a:t>
            </a:r>
            <a:r>
              <a:rPr lang="pt-BR" sz="2400" dirty="0" smtClean="0"/>
              <a:t>{</a:t>
            </a:r>
          </a:p>
          <a:p>
            <a:pPr lvl="1">
              <a:buNone/>
            </a:pPr>
            <a:r>
              <a:rPr lang="pt-BR" sz="2400" dirty="0" smtClean="0"/>
              <a:t>	</a:t>
            </a:r>
            <a:r>
              <a:rPr lang="pt-BR" sz="2400" dirty="0" err="1" smtClean="0"/>
              <a:t>public</a:t>
            </a:r>
            <a:r>
              <a:rPr lang="pt-BR" sz="2400" dirty="0" smtClean="0"/>
              <a:t> </a:t>
            </a:r>
            <a:r>
              <a:rPr lang="pt-BR" sz="2400" dirty="0" err="1" smtClean="0"/>
              <a:t>Object</a:t>
            </a:r>
            <a:r>
              <a:rPr lang="pt-BR" sz="2400" dirty="0" smtClean="0"/>
              <a:t> </a:t>
            </a:r>
            <a:r>
              <a:rPr lang="pt-BR" sz="2400" dirty="0" err="1" smtClean="0"/>
              <a:t>visit</a:t>
            </a:r>
            <a:r>
              <a:rPr lang="pt-BR" sz="2400" dirty="0" smtClean="0"/>
              <a:t>(</a:t>
            </a:r>
            <a:r>
              <a:rPr lang="pt-BR" sz="2400" dirty="0" err="1" smtClean="0"/>
              <a:t>Solid</a:t>
            </a:r>
            <a:r>
              <a:rPr lang="pt-BR" sz="2400" dirty="0" smtClean="0"/>
              <a:t> </a:t>
            </a:r>
            <a:r>
              <a:rPr lang="pt-BR" sz="2400" dirty="0" err="1" smtClean="0"/>
              <a:t>solid</a:t>
            </a:r>
            <a:r>
              <a:rPr lang="pt-BR" sz="2400" dirty="0" smtClean="0"/>
              <a:t>) ;</a:t>
            </a:r>
          </a:p>
          <a:p>
            <a:pPr lvl="1">
              <a:buNone/>
            </a:pPr>
            <a:r>
              <a:rPr lang="pt-BR" sz="2400" dirty="0" smtClean="0"/>
              <a:t>	...</a:t>
            </a:r>
          </a:p>
          <a:p>
            <a:pPr lvl="1">
              <a:buNone/>
            </a:pPr>
            <a:r>
              <a:rPr lang="pt-BR" sz="2400" dirty="0" smtClean="0"/>
              <a:t>}</a:t>
            </a:r>
          </a:p>
          <a:p>
            <a:pPr lvl="1">
              <a:buNone/>
            </a:pPr>
            <a:endParaRPr lang="pt-BR" sz="2400" dirty="0" smtClean="0"/>
          </a:p>
          <a:p>
            <a:pPr lvl="1">
              <a:buNone/>
            </a:pPr>
            <a:r>
              <a:rPr lang="pt-BR" sz="2400" dirty="0" smtClean="0"/>
              <a:t>Classes </a:t>
            </a:r>
            <a:r>
              <a:rPr lang="pt-BR" sz="2400" dirty="0" err="1" smtClean="0"/>
              <a:t>visitor</a:t>
            </a:r>
            <a:r>
              <a:rPr lang="pt-BR" sz="2400" dirty="0" smtClean="0"/>
              <a:t> concretas distintas podem então ser escritas para implementar operações especiais</a:t>
            </a:r>
            <a:endParaRPr lang="pt-BR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Padrão</a:t>
            </a:r>
            <a:r>
              <a:rPr lang="en-US" dirty="0" smtClean="0"/>
              <a:t> Visitor - </a:t>
            </a:r>
            <a:r>
              <a:rPr lang="en-US" dirty="0" err="1" smtClean="0"/>
              <a:t>Vantagens</a:t>
            </a:r>
            <a:endParaRPr lang="en-US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400" dirty="0" smtClean="0"/>
              <a:t>Inclusão </a:t>
            </a:r>
            <a:r>
              <a:rPr lang="pt-BR" sz="2400" dirty="0"/>
              <a:t>de novas operações é fácil</a:t>
            </a:r>
          </a:p>
          <a:p>
            <a:r>
              <a:rPr lang="pt-BR" sz="2400" dirty="0"/>
              <a:t>Derivação das classes de </a:t>
            </a:r>
            <a:r>
              <a:rPr lang="pt-BR" sz="2400" dirty="0" err="1"/>
              <a:t>Visitor</a:t>
            </a:r>
            <a:r>
              <a:rPr lang="pt-BR" sz="2400" dirty="0"/>
              <a:t> agrupa comportamentos relacionados, sem propagá-los para a estrutura</a:t>
            </a:r>
          </a:p>
          <a:p>
            <a:r>
              <a:rPr lang="pt-BR" sz="2400" dirty="0" err="1"/>
              <a:t>Visitors</a:t>
            </a:r>
            <a:r>
              <a:rPr lang="pt-BR" sz="2400" dirty="0"/>
              <a:t> podem acumular estados enquanto visitam cada elemento da </a:t>
            </a:r>
            <a:r>
              <a:rPr lang="pt-BR" sz="2400" dirty="0" smtClean="0"/>
              <a:t>estrutura</a:t>
            </a:r>
            <a:endParaRPr lang="pt-BR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73238"/>
            <a:ext cx="7772400" cy="19732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Aula prática - análise contextual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789363"/>
            <a:ext cx="8280400" cy="1417637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ts val="80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dirty="0"/>
              <a:t>Teoria e Implementação de Linguagens Computacionais </a:t>
            </a:r>
            <a:r>
              <a:rPr lang="pt-BR" dirty="0" smtClean="0"/>
              <a:t>(Compiladores) - </a:t>
            </a:r>
            <a:r>
              <a:rPr lang="pt-BR" dirty="0"/>
              <a:t>IF688 – </a:t>
            </a:r>
            <a:r>
              <a:rPr lang="pt-BR" dirty="0" smtClean="0"/>
              <a:t>2009.2</a:t>
            </a:r>
            <a:endParaRPr lang="pt-BR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56100" y="5734050"/>
            <a:ext cx="44640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dirty="0" smtClean="0">
                <a:latin typeface="Calibri" pitchFamily="34" charset="0"/>
              </a:rPr>
              <a:t>Allan </a:t>
            </a:r>
            <a:r>
              <a:rPr lang="pt-BR" dirty="0">
                <a:latin typeface="Calibri" pitchFamily="34" charset="0"/>
              </a:rPr>
              <a:t>Jefferson – </a:t>
            </a:r>
            <a:r>
              <a:rPr lang="pt-BR" dirty="0" err="1" smtClean="0">
                <a:latin typeface="Calibri" pitchFamily="34" charset="0"/>
              </a:rPr>
              <a:t>ajss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i="1" dirty="0" err="1" smtClean="0">
                <a:latin typeface="Calibri" pitchFamily="34" charset="0"/>
              </a:rPr>
              <a:t>at</a:t>
            </a:r>
            <a:r>
              <a:rPr lang="pt-BR" dirty="0" smtClean="0">
                <a:latin typeface="Calibri" pitchFamily="34" charset="0"/>
              </a:rPr>
              <a:t> </a:t>
            </a:r>
            <a:r>
              <a:rPr lang="pt-BR" dirty="0" err="1" smtClean="0">
                <a:latin typeface="Calibri" pitchFamily="34" charset="0"/>
              </a:rPr>
              <a:t>cin.ufpe.br</a:t>
            </a:r>
            <a:endParaRPr lang="pt-BR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Introdução (1/2)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Analisador contextual (ou semântico) – verifica se o programa está de acordo com as restrições contextuais da linguagem fonte</a:t>
            </a:r>
          </a:p>
          <a:p>
            <a:pPr lvl="1"/>
            <a:r>
              <a:rPr lang="pt-BR" dirty="0" smtClean="0"/>
              <a:t>Geralmente para linguagens com ligação e tipos estáticos, duas tarefas:</a:t>
            </a:r>
          </a:p>
          <a:p>
            <a:pPr lvl="2"/>
            <a:r>
              <a:rPr lang="pt-BR" dirty="0" smtClean="0"/>
              <a:t>Verificação de regras de escopo</a:t>
            </a:r>
          </a:p>
          <a:p>
            <a:pPr lvl="3"/>
            <a:r>
              <a:rPr lang="pt-BR" dirty="0" smtClean="0"/>
              <a:t>Declaração e ocorrência de identificadores</a:t>
            </a:r>
          </a:p>
          <a:p>
            <a:pPr lvl="2"/>
            <a:r>
              <a:rPr lang="pt-BR" dirty="0" smtClean="0"/>
              <a:t>Verificação de regras de tipo</a:t>
            </a:r>
          </a:p>
          <a:p>
            <a:pPr lvl="3"/>
            <a:r>
              <a:rPr lang="pt-BR" dirty="0" smtClean="0"/>
              <a:t>Inferência dos tipos e validade das expressões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tx2">
                    <a:satMod val="130000"/>
                  </a:schemeClr>
                </a:solidFill>
              </a:rPr>
              <a:t>Introdução (2/2)</a:t>
            </a:r>
            <a:endParaRPr lang="pt-BR" dirty="0">
              <a:solidFill>
                <a:schemeClr val="tx2">
                  <a:satMod val="130000"/>
                </a:schemeClr>
              </a:solidFill>
            </a:endParaRPr>
          </a:p>
        </p:txBody>
      </p:sp>
      <p:grpSp>
        <p:nvGrpSpPr>
          <p:cNvPr id="2" name="Grupo 24"/>
          <p:cNvGrpSpPr>
            <a:grpSpLocks/>
          </p:cNvGrpSpPr>
          <p:nvPr/>
        </p:nvGrpSpPr>
        <p:grpSpPr bwMode="auto">
          <a:xfrm>
            <a:off x="215900" y="981075"/>
            <a:ext cx="8820150" cy="5689600"/>
            <a:chOff x="215900" y="981075"/>
            <a:chExt cx="8820150" cy="5689600"/>
          </a:xfrm>
        </p:grpSpPr>
        <p:sp>
          <p:nvSpPr>
            <p:cNvPr id="12293" name="Line 4"/>
            <p:cNvSpPr>
              <a:spLocks noChangeShapeType="1"/>
            </p:cNvSpPr>
            <p:nvPr/>
          </p:nvSpPr>
          <p:spPr bwMode="auto">
            <a:xfrm flipV="1">
              <a:off x="684213" y="1196975"/>
              <a:ext cx="0" cy="5184775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294" name="Text Box 5"/>
            <p:cNvSpPr txBox="1">
              <a:spLocks noChangeArrowheads="1"/>
            </p:cNvSpPr>
            <p:nvPr/>
          </p:nvSpPr>
          <p:spPr bwMode="auto">
            <a:xfrm rot="-5400000">
              <a:off x="-212725" y="3136900"/>
              <a:ext cx="12239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abstração </a:t>
              </a:r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8640763" y="981075"/>
              <a:ext cx="0" cy="5472113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296" name="Text Box 7"/>
            <p:cNvSpPr txBox="1">
              <a:spLocks noChangeArrowheads="1"/>
            </p:cNvSpPr>
            <p:nvPr/>
          </p:nvSpPr>
          <p:spPr bwMode="auto">
            <a:xfrm rot="5400000">
              <a:off x="7951787" y="3067051"/>
              <a:ext cx="180181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implementação</a:t>
              </a:r>
            </a:p>
          </p:txBody>
        </p:sp>
        <p:sp>
          <p:nvSpPr>
            <p:cNvPr id="12297" name="Rectangle 8"/>
            <p:cNvSpPr>
              <a:spLocks noChangeArrowheads="1"/>
            </p:cNvSpPr>
            <p:nvPr/>
          </p:nvSpPr>
          <p:spPr bwMode="auto">
            <a:xfrm>
              <a:off x="973138" y="1196975"/>
              <a:ext cx="1150937" cy="863600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>
                  <a:solidFill>
                    <a:srgbClr val="0000CC"/>
                  </a:solidFill>
                  <a:latin typeface="Arial" charset="0"/>
                </a:rPr>
                <a:t>Código 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fonte</a:t>
              </a:r>
            </a:p>
          </p:txBody>
        </p:sp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411413" y="2276475"/>
              <a:ext cx="1079500" cy="93662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>
                  <a:solidFill>
                    <a:srgbClr val="0000CC"/>
                  </a:solidFill>
                  <a:latin typeface="Arial" charset="0"/>
                </a:rPr>
                <a:t>Tokens e 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lexemas</a:t>
              </a:r>
            </a:p>
          </p:txBody>
        </p:sp>
        <p:sp>
          <p:nvSpPr>
            <p:cNvPr id="12299" name="Rectangle 11"/>
            <p:cNvSpPr>
              <a:spLocks noChangeArrowheads="1"/>
            </p:cNvSpPr>
            <p:nvPr/>
          </p:nvSpPr>
          <p:spPr bwMode="auto">
            <a:xfrm>
              <a:off x="3995738" y="3429000"/>
              <a:ext cx="1152525" cy="93662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>
                  <a:solidFill>
                    <a:srgbClr val="0000CC"/>
                  </a:solidFill>
                  <a:latin typeface="Arial" charset="0"/>
                </a:rPr>
                <a:t>Árvore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sintática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abstrata</a:t>
              </a:r>
            </a:p>
          </p:txBody>
        </p:sp>
        <p:sp>
          <p:nvSpPr>
            <p:cNvPr id="12300" name="Rectangle 12"/>
            <p:cNvSpPr>
              <a:spLocks noChangeArrowheads="1"/>
            </p:cNvSpPr>
            <p:nvPr/>
          </p:nvSpPr>
          <p:spPr bwMode="auto">
            <a:xfrm>
              <a:off x="7021513" y="5734050"/>
              <a:ext cx="1295400" cy="93662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>
                  <a:solidFill>
                    <a:srgbClr val="0000CC"/>
                  </a:solidFill>
                  <a:latin typeface="Arial" charset="0"/>
                </a:rPr>
                <a:t>Código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Máquina</a:t>
              </a:r>
            </a:p>
          </p:txBody>
        </p:sp>
        <p:sp>
          <p:nvSpPr>
            <p:cNvPr id="12301" name="Rectangle 13"/>
            <p:cNvSpPr>
              <a:spLocks noChangeArrowheads="1"/>
            </p:cNvSpPr>
            <p:nvPr/>
          </p:nvSpPr>
          <p:spPr bwMode="auto">
            <a:xfrm>
              <a:off x="5292725" y="4652963"/>
              <a:ext cx="1223963" cy="936625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>
                  <a:solidFill>
                    <a:srgbClr val="0000CC"/>
                  </a:solidFill>
                  <a:latin typeface="Arial" charset="0"/>
                </a:rPr>
                <a:t>AST </a:t>
              </a:r>
              <a:br>
                <a:rPr lang="pt-BR">
                  <a:solidFill>
                    <a:srgbClr val="0000CC"/>
                  </a:solidFill>
                  <a:latin typeface="Arial" charset="0"/>
                </a:rPr>
              </a:br>
              <a:r>
                <a:rPr lang="pt-BR">
                  <a:solidFill>
                    <a:srgbClr val="0000CC"/>
                  </a:solidFill>
                  <a:latin typeface="Arial" charset="0"/>
                </a:rPr>
                <a:t>decorada</a:t>
              </a:r>
            </a:p>
          </p:txBody>
        </p:sp>
        <p:sp>
          <p:nvSpPr>
            <p:cNvPr id="12302" name="AutoShape 16"/>
            <p:cNvSpPr>
              <a:spLocks noChangeArrowheads="1"/>
            </p:cNvSpPr>
            <p:nvPr/>
          </p:nvSpPr>
          <p:spPr bwMode="auto">
            <a:xfrm rot="5400000">
              <a:off x="2376488" y="1520825"/>
              <a:ext cx="720725" cy="504825"/>
            </a:xfrm>
            <a:custGeom>
              <a:avLst/>
              <a:gdLst>
                <a:gd name="T0" fmla="*/ 16840539 w 21600"/>
                <a:gd name="T1" fmla="*/ 0 h 21600"/>
                <a:gd name="T2" fmla="*/ 16840539 w 21600"/>
                <a:gd name="T3" fmla="*/ 6641044 h 21600"/>
                <a:gd name="T4" fmla="*/ 3603925 w 21600"/>
                <a:gd name="T5" fmla="*/ 11798530 h 21600"/>
                <a:gd name="T6" fmla="*/ 24048357 w 21600"/>
                <a:gd name="T7" fmla="*/ 3320533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3" name="AutoShape 19"/>
            <p:cNvSpPr>
              <a:spLocks noChangeArrowheads="1"/>
            </p:cNvSpPr>
            <p:nvPr/>
          </p:nvSpPr>
          <p:spPr bwMode="auto">
            <a:xfrm rot="5400000">
              <a:off x="5256213" y="3897313"/>
              <a:ext cx="720725" cy="504825"/>
            </a:xfrm>
            <a:custGeom>
              <a:avLst/>
              <a:gdLst>
                <a:gd name="T0" fmla="*/ 16840539 w 21600"/>
                <a:gd name="T1" fmla="*/ 0 h 21600"/>
                <a:gd name="T2" fmla="*/ 16840539 w 21600"/>
                <a:gd name="T3" fmla="*/ 6641044 h 21600"/>
                <a:gd name="T4" fmla="*/ 3603925 w 21600"/>
                <a:gd name="T5" fmla="*/ 11798530 h 21600"/>
                <a:gd name="T6" fmla="*/ 24048357 w 21600"/>
                <a:gd name="T7" fmla="*/ 3320533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4" name="AutoShape 22"/>
            <p:cNvSpPr>
              <a:spLocks noChangeArrowheads="1"/>
            </p:cNvSpPr>
            <p:nvPr/>
          </p:nvSpPr>
          <p:spPr bwMode="auto">
            <a:xfrm flipV="1">
              <a:off x="3275013" y="3357563"/>
              <a:ext cx="647700" cy="863600"/>
            </a:xfrm>
            <a:custGeom>
              <a:avLst/>
              <a:gdLst>
                <a:gd name="T0" fmla="*/ 13600799 w 21600"/>
                <a:gd name="T1" fmla="*/ 0 h 21600"/>
                <a:gd name="T2" fmla="*/ 13600799 w 21600"/>
                <a:gd name="T3" fmla="*/ 19434796 h 21600"/>
                <a:gd name="T4" fmla="*/ 2910602 w 21600"/>
                <a:gd name="T5" fmla="*/ 34528005 h 21600"/>
                <a:gd name="T6" fmla="*/ 19422005 w 21600"/>
                <a:gd name="T7" fmla="*/ 971737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5" name="AutoShape 24"/>
            <p:cNvSpPr>
              <a:spLocks noChangeArrowheads="1"/>
            </p:cNvSpPr>
            <p:nvPr/>
          </p:nvSpPr>
          <p:spPr bwMode="auto">
            <a:xfrm flipV="1">
              <a:off x="6084888" y="5734050"/>
              <a:ext cx="647700" cy="790575"/>
            </a:xfrm>
            <a:custGeom>
              <a:avLst/>
              <a:gdLst>
                <a:gd name="T0" fmla="*/ 13600799 w 21600"/>
                <a:gd name="T1" fmla="*/ 0 h 21600"/>
                <a:gd name="T2" fmla="*/ 13600799 w 21600"/>
                <a:gd name="T3" fmla="*/ 16286978 h 21600"/>
                <a:gd name="T4" fmla="*/ 2910602 w 21600"/>
                <a:gd name="T5" fmla="*/ 28935593 h 21600"/>
                <a:gd name="T6" fmla="*/ 19422005 w 21600"/>
                <a:gd name="T7" fmla="*/ 814350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2306" name="Text Box 48"/>
            <p:cNvSpPr txBox="1">
              <a:spLocks noChangeArrowheads="1"/>
            </p:cNvSpPr>
            <p:nvPr/>
          </p:nvSpPr>
          <p:spPr bwMode="auto">
            <a:xfrm>
              <a:off x="2987675" y="1477963"/>
              <a:ext cx="18716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Análise Léxica</a:t>
              </a:r>
            </a:p>
          </p:txBody>
        </p:sp>
        <p:sp>
          <p:nvSpPr>
            <p:cNvPr id="12307" name="Text Box 49"/>
            <p:cNvSpPr txBox="1">
              <a:spLocks noChangeArrowheads="1"/>
            </p:cNvSpPr>
            <p:nvPr/>
          </p:nvSpPr>
          <p:spPr bwMode="auto">
            <a:xfrm>
              <a:off x="1331913" y="3500438"/>
              <a:ext cx="2016125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Análise Sintática</a:t>
              </a:r>
            </a:p>
          </p:txBody>
        </p:sp>
        <p:sp>
          <p:nvSpPr>
            <p:cNvPr id="12308" name="Text Box 50"/>
            <p:cNvSpPr txBox="1">
              <a:spLocks noChangeArrowheads="1"/>
            </p:cNvSpPr>
            <p:nvPr/>
          </p:nvSpPr>
          <p:spPr bwMode="auto">
            <a:xfrm>
              <a:off x="5797550" y="3789363"/>
              <a:ext cx="2303463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Análise Semântica</a:t>
              </a:r>
            </a:p>
          </p:txBody>
        </p:sp>
        <p:sp>
          <p:nvSpPr>
            <p:cNvPr id="12309" name="Text Box 51"/>
            <p:cNvSpPr txBox="1">
              <a:spLocks noChangeArrowheads="1"/>
            </p:cNvSpPr>
            <p:nvPr/>
          </p:nvSpPr>
          <p:spPr bwMode="auto">
            <a:xfrm>
              <a:off x="3924300" y="5949950"/>
              <a:ext cx="23764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>
                  <a:latin typeface="Arial" charset="0"/>
                </a:rPr>
                <a:t>Geração de Código</a:t>
              </a:r>
            </a:p>
          </p:txBody>
        </p:sp>
      </p:grpSp>
      <p:sp>
        <p:nvSpPr>
          <p:cNvPr id="24" name="Retângulo 23"/>
          <p:cNvSpPr/>
          <p:nvPr/>
        </p:nvSpPr>
        <p:spPr>
          <a:xfrm>
            <a:off x="857224" y="1142984"/>
            <a:ext cx="4429156" cy="3429024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5143504" y="3714752"/>
            <a:ext cx="2857520" cy="2000264"/>
          </a:xfrm>
          <a:prstGeom prst="rect">
            <a:avLst/>
          </a:prstGeom>
          <a:noFill/>
          <a:ln w="50800"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5" name="Grupo 24"/>
          <p:cNvGrpSpPr/>
          <p:nvPr/>
        </p:nvGrpSpPr>
        <p:grpSpPr>
          <a:xfrm>
            <a:off x="1857356" y="1285860"/>
            <a:ext cx="5965825" cy="5227641"/>
            <a:chOff x="1857356" y="1428736"/>
            <a:chExt cx="5965825" cy="5227641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57356" y="1857364"/>
              <a:ext cx="5965825" cy="4799013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23" name="CaixaDeTexto 22"/>
            <p:cNvSpPr txBox="1"/>
            <p:nvPr/>
          </p:nvSpPr>
          <p:spPr>
            <a:xfrm>
              <a:off x="3786182" y="1428736"/>
              <a:ext cx="2071702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2800" dirty="0" smtClean="0"/>
                <a:t>AST gerada</a:t>
              </a:r>
              <a:endParaRPr lang="pt-BR" sz="2800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Identificação 1/2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Relacionar a ocorrência de um identificador com a correspondente declaração</a:t>
            </a:r>
          </a:p>
          <a:p>
            <a:r>
              <a:rPr lang="pt-BR" dirty="0" smtClean="0"/>
              <a:t>Não havendo correspondência, o programa está mal-formado</a:t>
            </a:r>
          </a:p>
          <a:p>
            <a:pPr lvl="1"/>
            <a:r>
              <a:rPr lang="pt-BR" dirty="0" smtClean="0"/>
              <a:t>O analisador contextual deve reportar erro</a:t>
            </a:r>
          </a:p>
          <a:p>
            <a:r>
              <a:rPr lang="pt-BR" dirty="0" smtClean="0"/>
              <a:t>Tarefa que pode causar efeito na eficiência do compilador</a:t>
            </a:r>
          </a:p>
          <a:p>
            <a:pPr lvl="1"/>
            <a:r>
              <a:rPr lang="pt-BR" dirty="0" smtClean="0"/>
              <a:t>Programas possuem muitas ocorrências de identificadores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Identificação 2/2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Tabela de identificação (</a:t>
            </a:r>
            <a:r>
              <a:rPr lang="pt-BR" i="1" dirty="0" smtClean="0"/>
              <a:t>id </a:t>
            </a:r>
            <a:r>
              <a:rPr lang="pt-BR" i="1" dirty="0" err="1" smtClean="0"/>
              <a:t>table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Associar identificadores com seus atributos</a:t>
            </a:r>
          </a:p>
          <a:p>
            <a:pPr lvl="2"/>
            <a:r>
              <a:rPr lang="pt-BR" dirty="0" smtClean="0"/>
              <a:t>Atributos de identificadores são informações relevantes à análise contextual, e são obtidas da declaração do identificador</a:t>
            </a:r>
          </a:p>
          <a:p>
            <a:pPr lvl="1"/>
            <a:r>
              <a:rPr lang="pt-BR" dirty="0" smtClean="0"/>
              <a:t>Operações básicas numa </a:t>
            </a:r>
            <a:r>
              <a:rPr lang="pt-BR" i="1" dirty="0" smtClean="0"/>
              <a:t>id </a:t>
            </a:r>
            <a:r>
              <a:rPr lang="pt-BR" i="1" dirty="0" err="1" smtClean="0"/>
              <a:t>table</a:t>
            </a:r>
            <a:r>
              <a:rPr lang="pt-BR" dirty="0" smtClean="0"/>
              <a:t>:</a:t>
            </a:r>
          </a:p>
          <a:p>
            <a:pPr lvl="2"/>
            <a:r>
              <a:rPr lang="pt-BR" b="1" dirty="0" smtClean="0"/>
              <a:t>Limpar</a:t>
            </a:r>
            <a:r>
              <a:rPr lang="pt-BR" dirty="0" smtClean="0"/>
              <a:t> </a:t>
            </a:r>
            <a:r>
              <a:rPr lang="pt-BR" i="1" dirty="0" smtClean="0"/>
              <a:t>id </a:t>
            </a:r>
            <a:r>
              <a:rPr lang="pt-BR" i="1" dirty="0" err="1" smtClean="0"/>
              <a:t>table</a:t>
            </a:r>
            <a:r>
              <a:rPr lang="pt-BR" i="1" dirty="0" smtClean="0"/>
              <a:t> </a:t>
            </a:r>
            <a:r>
              <a:rPr lang="pt-BR" dirty="0" smtClean="0"/>
              <a:t>(fazê-la vazia)</a:t>
            </a:r>
          </a:p>
          <a:p>
            <a:pPr lvl="2"/>
            <a:r>
              <a:rPr lang="pt-BR" b="1" dirty="0" smtClean="0"/>
              <a:t>Adicionar</a:t>
            </a:r>
            <a:r>
              <a:rPr lang="pt-BR" dirty="0" smtClean="0"/>
              <a:t> uma entrada associando um dado identificador com um dado atributo</a:t>
            </a:r>
          </a:p>
          <a:p>
            <a:pPr lvl="2"/>
            <a:r>
              <a:rPr lang="pt-BR" b="1" dirty="0" smtClean="0"/>
              <a:t>Recuperar</a:t>
            </a:r>
            <a:r>
              <a:rPr lang="pt-BR" dirty="0" smtClean="0"/>
              <a:t> o atributo (se houver) associado a um dado identificador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Verificação de tipos 1/1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Inferência dos tipos de construções mais simples, e em seguida das construções mais complexas</a:t>
            </a:r>
          </a:p>
          <a:p>
            <a:pPr lvl="1"/>
            <a:r>
              <a:rPr lang="pt-BR" dirty="0" smtClean="0"/>
              <a:t>A inferência de tipo dos literais é imediata</a:t>
            </a:r>
          </a:p>
          <a:p>
            <a:pPr lvl="2"/>
            <a:r>
              <a:rPr lang="pt-BR" dirty="0" smtClean="0"/>
              <a:t>Ex:</a:t>
            </a:r>
          </a:p>
          <a:p>
            <a:pPr lvl="3"/>
            <a:r>
              <a:rPr lang="pt-BR" dirty="0" smtClean="0"/>
              <a:t>‘a’ é um caractere</a:t>
            </a:r>
          </a:p>
          <a:p>
            <a:pPr lvl="3"/>
            <a:r>
              <a:rPr lang="pt-BR" dirty="0" smtClean="0"/>
              <a:t>3 é um inteiro</a:t>
            </a:r>
          </a:p>
          <a:p>
            <a:pPr lvl="1"/>
            <a:r>
              <a:rPr lang="pt-BR" dirty="0" smtClean="0"/>
              <a:t>O tipo de um identificador é obtido na declaração</a:t>
            </a: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Decoração 1/4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Identificação:</a:t>
            </a:r>
          </a:p>
          <a:p>
            <a:pPr lvl="1"/>
            <a:r>
              <a:rPr lang="pt-BR" dirty="0" smtClean="0"/>
              <a:t>O resultado dessa tarefa pode ser guardado criando um link para cada ocorrência de um identificador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dirty="0" smtClean="0"/>
              <a:t> e a declaração correspondente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lvl="2"/>
            <a:r>
              <a:rPr lang="pt-BR" dirty="0" smtClean="0"/>
              <a:t>Vantagens:</a:t>
            </a:r>
          </a:p>
          <a:p>
            <a:pPr lvl="3"/>
            <a:r>
              <a:rPr lang="pt-BR" dirty="0" smtClean="0"/>
              <a:t>AST decorada possui todas as informações necessárias dentro dela</a:t>
            </a:r>
          </a:p>
          <a:p>
            <a:pPr lvl="3"/>
            <a:r>
              <a:rPr lang="pt-BR" dirty="0" smtClean="0"/>
              <a:t>A </a:t>
            </a:r>
            <a:r>
              <a:rPr lang="pt-BR" i="1" dirty="0" smtClean="0"/>
              <a:t>id </a:t>
            </a:r>
            <a:r>
              <a:rPr lang="pt-BR" i="1" dirty="0" err="1" smtClean="0"/>
              <a:t>table</a:t>
            </a:r>
            <a:r>
              <a:rPr lang="pt-BR" i="1" dirty="0" smtClean="0"/>
              <a:t> </a:t>
            </a:r>
            <a:r>
              <a:rPr lang="pt-BR" dirty="0" smtClean="0"/>
              <a:t>pode ser descartada depois do término da identificação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1142976" y="1601108"/>
            <a:ext cx="4164739" cy="5256916"/>
            <a:chOff x="1142976" y="1601108"/>
            <a:chExt cx="4164739" cy="5256916"/>
          </a:xfrm>
        </p:grpSpPr>
        <p:graphicFrame>
          <p:nvGraphicFramePr>
            <p:cNvPr id="5" name="Diagrama 4"/>
            <p:cNvGraphicFramePr/>
            <p:nvPr/>
          </p:nvGraphicFramePr>
          <p:xfrm>
            <a:off x="1142976" y="1876428"/>
            <a:ext cx="4164739" cy="498159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2" name="Conector reto 11"/>
            <p:cNvCxnSpPr/>
            <p:nvPr/>
          </p:nvCxnSpPr>
          <p:spPr>
            <a:xfrm rot="5400000" flipH="1" flipV="1">
              <a:off x="2929720" y="1814628"/>
              <a:ext cx="428628" cy="1588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7" name="Grupo 16"/>
          <p:cNvGrpSpPr/>
          <p:nvPr/>
        </p:nvGrpSpPr>
        <p:grpSpPr>
          <a:xfrm>
            <a:off x="4472274" y="1571612"/>
            <a:ext cx="4671726" cy="5078622"/>
            <a:chOff x="4472274" y="1571612"/>
            <a:chExt cx="4671726" cy="5078622"/>
          </a:xfrm>
        </p:grpSpPr>
        <p:graphicFrame>
          <p:nvGraphicFramePr>
            <p:cNvPr id="6" name="Diagrama 5"/>
            <p:cNvGraphicFramePr/>
            <p:nvPr/>
          </p:nvGraphicFramePr>
          <p:xfrm>
            <a:off x="4472274" y="2027434"/>
            <a:ext cx="4671726" cy="46228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cxnSp>
          <p:nvCxnSpPr>
            <p:cNvPr id="16" name="Conector reto 15"/>
            <p:cNvCxnSpPr/>
            <p:nvPr/>
          </p:nvCxnSpPr>
          <p:spPr>
            <a:xfrm rot="5400000" flipH="1" flipV="1">
              <a:off x="6501620" y="1785132"/>
              <a:ext cx="428628" cy="1588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Decoração 2/4</a:t>
            </a: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 rot="10800000">
            <a:off x="4214810" y="2714620"/>
            <a:ext cx="1571636" cy="128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7286644" y="1928802"/>
            <a:ext cx="92869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Tipo </a:t>
            </a:r>
            <a:r>
              <a:rPr lang="pt-BR" b="1" i="1" dirty="0" smtClean="0">
                <a:latin typeface="Calibri" pitchFamily="34" charset="0"/>
              </a:rPr>
              <a:t>T</a:t>
            </a:r>
            <a:endParaRPr lang="pt-BR" b="1" i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014 0.34375 L -2.77778E-7 -1.11111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1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Decoração 3/4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Verificação de tipos:</a:t>
            </a:r>
          </a:p>
          <a:p>
            <a:pPr lvl="1"/>
            <a:r>
              <a:rPr lang="pt-BR" dirty="0" smtClean="0"/>
              <a:t>O resultado dessa tarefa é guardado anotando em cada nó da árvore o tipo resultante</a:t>
            </a:r>
          </a:p>
          <a:p>
            <a:pPr lvl="2"/>
            <a:r>
              <a:rPr lang="pt-BR" dirty="0" smtClean="0"/>
              <a:t>Ex: a classe </a:t>
            </a:r>
            <a:r>
              <a:rPr lang="pt-BR" i="1" dirty="0" err="1" smtClean="0"/>
              <a:t>Expression</a:t>
            </a:r>
            <a:r>
              <a:rPr lang="pt-BR" dirty="0" smtClean="0"/>
              <a:t> tem um atributo que guarda seu tipo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688</Words>
  <Application>Microsoft Office PowerPoint</Application>
  <PresentationFormat>Apresentação na tela (4:3)</PresentationFormat>
  <Paragraphs>169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Solstício</vt:lpstr>
      <vt:lpstr>Aula prática - análise contextual</vt:lpstr>
      <vt:lpstr>Introdução (1/2)</vt:lpstr>
      <vt:lpstr>Introdução (2/2)</vt:lpstr>
      <vt:lpstr>Identificação 1/2</vt:lpstr>
      <vt:lpstr>Identificação 2/2</vt:lpstr>
      <vt:lpstr>Verificação de tipos 1/1</vt:lpstr>
      <vt:lpstr>Decoração 1/4</vt:lpstr>
      <vt:lpstr>Decoração 2/4</vt:lpstr>
      <vt:lpstr>Decoração 3/4</vt:lpstr>
      <vt:lpstr>Decoração 4/4</vt:lpstr>
      <vt:lpstr>Exemplo 1/2</vt:lpstr>
      <vt:lpstr>Slide 12</vt:lpstr>
      <vt:lpstr>Padrão Visitor - Motivação</vt:lpstr>
      <vt:lpstr>Padrão Visitor - Motivação</vt:lpstr>
      <vt:lpstr>Padrão Visitor</vt:lpstr>
      <vt:lpstr>Padrão Visitor - Implementação</vt:lpstr>
      <vt:lpstr>Padrão Visitor - Exemplo </vt:lpstr>
      <vt:lpstr>Padrão Visitor - Vantagens</vt:lpstr>
      <vt:lpstr>Aula prática - análise contextual</vt:lpstr>
    </vt:vector>
  </TitlesOfParts>
  <Company>AJSS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- análise contextual</dc:title>
  <dc:creator>Allan Jefferson S. de Souza</dc:creator>
  <cp:lastModifiedBy>vteam</cp:lastModifiedBy>
  <cp:revision>104</cp:revision>
  <dcterms:created xsi:type="dcterms:W3CDTF">2008-05-12T08:27:54Z</dcterms:created>
  <dcterms:modified xsi:type="dcterms:W3CDTF">2009-11-04T17:03:28Z</dcterms:modified>
</cp:coreProperties>
</file>